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c422b1be4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1c0dcf453428a"/>
  </p:sldMasterIdLst>
  <p:sldIdLst>
    <p:sldId xmlns:r="http://schemas.openxmlformats.org/officeDocument/2006/relationships" id="256" r:id="Rd0f5bf6e7e6641c4"/>
    <p:sldId xmlns:r="http://schemas.openxmlformats.org/officeDocument/2006/relationships" id="257" r:id="Rd2041779368e41db"/>
    <p:sldId xmlns:r="http://schemas.openxmlformats.org/officeDocument/2006/relationships" id="258" r:id="R30dc38bda8074429"/>
    <p:sldId xmlns:r="http://schemas.openxmlformats.org/officeDocument/2006/relationships" id="259" r:id="Rda2b7366e68847a0"/>
    <p:sldId xmlns:r="http://schemas.openxmlformats.org/officeDocument/2006/relationships" id="260" r:id="Rf529d7b50ace4c8e"/>
    <p:sldId xmlns:r="http://schemas.openxmlformats.org/officeDocument/2006/relationships" id="261" r:id="R305bc128cbd24b4d"/>
    <p:sldId xmlns:r="http://schemas.openxmlformats.org/officeDocument/2006/relationships" id="262" r:id="Re737d0ffea8c4e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1c0dcf453428a" /><Relationship Type="http://schemas.openxmlformats.org/officeDocument/2006/relationships/slide" Target="/ppt/slides/slide1.xml" Id="Rd0f5bf6e7e6641c4" /><Relationship Type="http://schemas.openxmlformats.org/officeDocument/2006/relationships/slide" Target="/ppt/slides/slide2.xml" Id="Rd2041779368e41db" /><Relationship Type="http://schemas.openxmlformats.org/officeDocument/2006/relationships/slide" Target="/ppt/slides/slide3.xml" Id="R30dc38bda8074429" /><Relationship Type="http://schemas.openxmlformats.org/officeDocument/2006/relationships/slide" Target="/ppt/slides/slide4.xml" Id="Rda2b7366e68847a0" /><Relationship Type="http://schemas.openxmlformats.org/officeDocument/2006/relationships/slide" Target="/ppt/slides/slide5.xml" Id="Rf529d7b50ace4c8e" /><Relationship Type="http://schemas.openxmlformats.org/officeDocument/2006/relationships/slide" Target="/ppt/slides/slide6.xml" Id="R305bc128cbd24b4d" /><Relationship Type="http://schemas.openxmlformats.org/officeDocument/2006/relationships/slide" Target="/ppt/slides/slide7.xml" Id="Re737d0ffea8c4e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6619db6c2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18b8b54314c30" /><Relationship Type="http://schemas.openxmlformats.org/officeDocument/2006/relationships/theme" Target="/ppt/slideMasters/theme/theme1.xml" Id="Rf5669aabff7443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18b8b5431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3c9699db0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549e41b4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c823bac95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73e1dbd5d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4e15cf5f7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7bb0f719f4a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2ad35a86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 INVEST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KOGER PATRICK MARC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ANNE-GRETHE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H.A. Reinerts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930 158 542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 INVEST AS</a:t>
            </a:r>
          </a:p>
        </p:txBody>
      </p:sp>
    </p:spTree>
  </p:cSld>
  <p:clrMapOvr>
    <a:masterClrMapping xmlns:a="http://schemas.openxmlformats.org/drawingml/2006/main"/>
  </p:clrMapOvr>
</p:sld>
</file>