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cc8ed214b145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a5dd60302745be"/>
  </p:sldMasterIdLst>
  <p:sldIdLst>
    <p:sldId xmlns:r="http://schemas.openxmlformats.org/officeDocument/2006/relationships" id="256" r:id="Rf441dc4bfc3d45b1"/>
    <p:sldId xmlns:r="http://schemas.openxmlformats.org/officeDocument/2006/relationships" id="257" r:id="R6d46c7007b464af8"/>
    <p:sldId xmlns:r="http://schemas.openxmlformats.org/officeDocument/2006/relationships" id="258" r:id="R6a0f6b2b55fc4fe1"/>
    <p:sldId xmlns:r="http://schemas.openxmlformats.org/officeDocument/2006/relationships" id="259" r:id="Rd28798f956bb4ca2"/>
    <p:sldId xmlns:r="http://schemas.openxmlformats.org/officeDocument/2006/relationships" id="260" r:id="R539f5ddde68d431e"/>
    <p:sldId xmlns:r="http://schemas.openxmlformats.org/officeDocument/2006/relationships" id="261" r:id="R5b88b0667eab4088"/>
    <p:sldId xmlns:r="http://schemas.openxmlformats.org/officeDocument/2006/relationships" id="262" r:id="Rb2ce197d0a6b45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a5dd60302745be" /><Relationship Type="http://schemas.openxmlformats.org/officeDocument/2006/relationships/slide" Target="/ppt/slides/slide1.xml" Id="Rf441dc4bfc3d45b1" /><Relationship Type="http://schemas.openxmlformats.org/officeDocument/2006/relationships/slide" Target="/ppt/slides/slide2.xml" Id="R6d46c7007b464af8" /><Relationship Type="http://schemas.openxmlformats.org/officeDocument/2006/relationships/slide" Target="/ppt/slides/slide3.xml" Id="R6a0f6b2b55fc4fe1" /><Relationship Type="http://schemas.openxmlformats.org/officeDocument/2006/relationships/slide" Target="/ppt/slides/slide4.xml" Id="Rd28798f956bb4ca2" /><Relationship Type="http://schemas.openxmlformats.org/officeDocument/2006/relationships/slide" Target="/ppt/slides/slide5.xml" Id="R539f5ddde68d431e" /><Relationship Type="http://schemas.openxmlformats.org/officeDocument/2006/relationships/slide" Target="/ppt/slides/slide6.xml" Id="R5b88b0667eab4088" /><Relationship Type="http://schemas.openxmlformats.org/officeDocument/2006/relationships/slide" Target="/ppt/slides/slide7.xml" Id="Rb2ce197d0a6b45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7b5e9909594d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26a94895b44fe" /><Relationship Type="http://schemas.openxmlformats.org/officeDocument/2006/relationships/theme" Target="/ppt/slideMasters/theme/theme1.xml" Id="Re08034c23e1a44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d26a94895b44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48244ff4843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144b184ca48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b7168786842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cbe22a9924f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78149552a4c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8808563c443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fb827263946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HAAVE HOLDING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173 164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718 596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HAAVE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Gullhaugveien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3683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930 156 752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HAAVE HOLDING AS</a:t>
            </a:r>
          </a:p>
        </p:txBody>
      </p:sp>
    </p:spTree>
  </p:cSld>
  <p:clrMapOvr>
    <a:masterClrMapping xmlns:a="http://schemas.openxmlformats.org/drawingml/2006/main"/>
  </p:clrMapOvr>
</p:sld>
</file>