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ddc0a5d7d741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3fe83d7f846f0"/>
  </p:sldMasterIdLst>
  <p:sldIdLst>
    <p:sldId xmlns:r="http://schemas.openxmlformats.org/officeDocument/2006/relationships" id="256" r:id="R5eac88141a1d4082"/>
    <p:sldId xmlns:r="http://schemas.openxmlformats.org/officeDocument/2006/relationships" id="257" r:id="R6998b094db0846ad"/>
    <p:sldId xmlns:r="http://schemas.openxmlformats.org/officeDocument/2006/relationships" id="258" r:id="R8843c6f12e1e4aa9"/>
    <p:sldId xmlns:r="http://schemas.openxmlformats.org/officeDocument/2006/relationships" id="259" r:id="R21571b72a4f343e5"/>
    <p:sldId xmlns:r="http://schemas.openxmlformats.org/officeDocument/2006/relationships" id="260" r:id="R664ab470dadb466d"/>
    <p:sldId xmlns:r="http://schemas.openxmlformats.org/officeDocument/2006/relationships" id="261" r:id="Rc6c7c69e37d54c33"/>
    <p:sldId xmlns:r="http://schemas.openxmlformats.org/officeDocument/2006/relationships" id="262" r:id="R12c3fe3454ba43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3fe83d7f846f0" /><Relationship Type="http://schemas.openxmlformats.org/officeDocument/2006/relationships/slide" Target="/ppt/slides/slide1.xml" Id="R5eac88141a1d4082" /><Relationship Type="http://schemas.openxmlformats.org/officeDocument/2006/relationships/slide" Target="/ppt/slides/slide2.xml" Id="R6998b094db0846ad" /><Relationship Type="http://schemas.openxmlformats.org/officeDocument/2006/relationships/slide" Target="/ppt/slides/slide3.xml" Id="R8843c6f12e1e4aa9" /><Relationship Type="http://schemas.openxmlformats.org/officeDocument/2006/relationships/slide" Target="/ppt/slides/slide4.xml" Id="R21571b72a4f343e5" /><Relationship Type="http://schemas.openxmlformats.org/officeDocument/2006/relationships/slide" Target="/ppt/slides/slide5.xml" Id="R664ab470dadb466d" /><Relationship Type="http://schemas.openxmlformats.org/officeDocument/2006/relationships/slide" Target="/ppt/slides/slide6.xml" Id="Rc6c7c69e37d54c33" /><Relationship Type="http://schemas.openxmlformats.org/officeDocument/2006/relationships/slide" Target="/ppt/slides/slide7.xml" Id="R12c3fe3454ba43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3c619e256e49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c3c70fe644f90" /><Relationship Type="http://schemas.openxmlformats.org/officeDocument/2006/relationships/theme" Target="/ppt/slideMasters/theme/theme1.xml" Id="Rccaf77e10d2d47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ec3c70fe644f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3597a317045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d5d29195047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de0f5f8744a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db41b4e5447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a865c4e0548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61b37ba4c42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b3e5b11fd4b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SKADBERGBAKKEN 48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SKADBERGBAKKEN 48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SKADBERGBAKKEN 48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SKADBERGBAKKEN 48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SKADBERGBAKKEN 48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SKADBERGBAKKEN 48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SKADBERGBAKKEN 48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ASKELANDBRØDRENE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SKADBERGBAKKEN 48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930 153 397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SKADBERGBAKKEN 48 AS</a:t>
            </a:r>
          </a:p>
        </p:txBody>
      </p:sp>
    </p:spTree>
  </p:cSld>
  <p:clrMapOvr>
    <a:masterClrMapping xmlns:a="http://schemas.openxmlformats.org/drawingml/2006/main"/>
  </p:clrMapOvr>
</p:sld>
</file>