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d40fd27d2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209f2f0904fd9"/>
  </p:sldMasterIdLst>
  <p:sldIdLst>
    <p:sldId xmlns:r="http://schemas.openxmlformats.org/officeDocument/2006/relationships" id="256" r:id="R1584aab9bf63470d"/>
    <p:sldId xmlns:r="http://schemas.openxmlformats.org/officeDocument/2006/relationships" id="257" r:id="R84407823f8c54661"/>
    <p:sldId xmlns:r="http://schemas.openxmlformats.org/officeDocument/2006/relationships" id="258" r:id="Rcd3c320f55364509"/>
    <p:sldId xmlns:r="http://schemas.openxmlformats.org/officeDocument/2006/relationships" id="259" r:id="R8cd59549b13d48ed"/>
    <p:sldId xmlns:r="http://schemas.openxmlformats.org/officeDocument/2006/relationships" id="260" r:id="R1db17e825b9c4cc7"/>
    <p:sldId xmlns:r="http://schemas.openxmlformats.org/officeDocument/2006/relationships" id="261" r:id="R5b0b594aacd84bfd"/>
    <p:sldId xmlns:r="http://schemas.openxmlformats.org/officeDocument/2006/relationships" id="262" r:id="Ree3a0f895b2c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209f2f0904fd9" /><Relationship Type="http://schemas.openxmlformats.org/officeDocument/2006/relationships/slide" Target="/ppt/slides/slide1.xml" Id="R1584aab9bf63470d" /><Relationship Type="http://schemas.openxmlformats.org/officeDocument/2006/relationships/slide" Target="/ppt/slides/slide2.xml" Id="R84407823f8c54661" /><Relationship Type="http://schemas.openxmlformats.org/officeDocument/2006/relationships/slide" Target="/ppt/slides/slide3.xml" Id="Rcd3c320f55364509" /><Relationship Type="http://schemas.openxmlformats.org/officeDocument/2006/relationships/slide" Target="/ppt/slides/slide4.xml" Id="R8cd59549b13d48ed" /><Relationship Type="http://schemas.openxmlformats.org/officeDocument/2006/relationships/slide" Target="/ppt/slides/slide5.xml" Id="R1db17e825b9c4cc7" /><Relationship Type="http://schemas.openxmlformats.org/officeDocument/2006/relationships/slide" Target="/ppt/slides/slide6.xml" Id="R5b0b594aacd84bfd" /><Relationship Type="http://schemas.openxmlformats.org/officeDocument/2006/relationships/slide" Target="/ppt/slides/slide7.xml" Id="Ree3a0f895b2c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d96aed7c7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3cb8a43254db3" /><Relationship Type="http://schemas.openxmlformats.org/officeDocument/2006/relationships/theme" Target="/ppt/slideMasters/theme/theme1.xml" Id="R04dbfdf396a3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03cb8a43254d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e1cf53df40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11d24b48c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b547900cd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e6063d9b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6a00adf9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09272d4d2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d75c161a94c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SERVICEALLIANSEN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SERVICEALLIANSEN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−2 156 262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−7 568 200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310 819 951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578 261 980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SERVICEALLIANSEN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930 151 831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SERVICEALLIANSEN GROUP AS</a:t>
            </a:r>
          </a:p>
        </p:txBody>
      </p:sp>
    </p:spTree>
  </p:cSld>
  <p:clrMapOvr>
    <a:masterClrMapping xmlns:a="http://schemas.openxmlformats.org/drawingml/2006/main"/>
  </p:clrMapOvr>
</p:sld>
</file>