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31cfe1060942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c35d90de41483b"/>
  </p:sldMasterIdLst>
  <p:sldIdLst>
    <p:sldId xmlns:r="http://schemas.openxmlformats.org/officeDocument/2006/relationships" id="256" r:id="R0bd1b11ccf384dcc"/>
    <p:sldId xmlns:r="http://schemas.openxmlformats.org/officeDocument/2006/relationships" id="257" r:id="Rdb73bce7ea60478e"/>
    <p:sldId xmlns:r="http://schemas.openxmlformats.org/officeDocument/2006/relationships" id="258" r:id="Rf29de868da554c96"/>
    <p:sldId xmlns:r="http://schemas.openxmlformats.org/officeDocument/2006/relationships" id="259" r:id="Rdfa3d34e5b6c40ff"/>
    <p:sldId xmlns:r="http://schemas.openxmlformats.org/officeDocument/2006/relationships" id="260" r:id="R2342e91651bb48a0"/>
    <p:sldId xmlns:r="http://schemas.openxmlformats.org/officeDocument/2006/relationships" id="261" r:id="R14b36fb764884e62"/>
    <p:sldId xmlns:r="http://schemas.openxmlformats.org/officeDocument/2006/relationships" id="262" r:id="R12e1aae45d9345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c35d90de41483b" /><Relationship Type="http://schemas.openxmlformats.org/officeDocument/2006/relationships/slide" Target="/ppt/slides/slide1.xml" Id="R0bd1b11ccf384dcc" /><Relationship Type="http://schemas.openxmlformats.org/officeDocument/2006/relationships/slide" Target="/ppt/slides/slide2.xml" Id="Rdb73bce7ea60478e" /><Relationship Type="http://schemas.openxmlformats.org/officeDocument/2006/relationships/slide" Target="/ppt/slides/slide3.xml" Id="Rf29de868da554c96" /><Relationship Type="http://schemas.openxmlformats.org/officeDocument/2006/relationships/slide" Target="/ppt/slides/slide4.xml" Id="Rdfa3d34e5b6c40ff" /><Relationship Type="http://schemas.openxmlformats.org/officeDocument/2006/relationships/slide" Target="/ppt/slides/slide5.xml" Id="R2342e91651bb48a0" /><Relationship Type="http://schemas.openxmlformats.org/officeDocument/2006/relationships/slide" Target="/ppt/slides/slide6.xml" Id="R14b36fb764884e62" /><Relationship Type="http://schemas.openxmlformats.org/officeDocument/2006/relationships/slide" Target="/ppt/slides/slide7.xml" Id="R12e1aae45d9345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e327e7211545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c5375a74047e6" /><Relationship Type="http://schemas.openxmlformats.org/officeDocument/2006/relationships/theme" Target="/ppt/slideMasters/theme/theme1.xml" Id="R917eb3ddb7cc4c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cc5375a74047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9b6a45e8e49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04e8574604a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813cbbdc4643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51d4ac39143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8a802114b41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70244e69e48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5e963a7fa4e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RÅ 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 UTLEIE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627 374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594 613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493 522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517 853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727 781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MAGGA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Kanalveien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3127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930 144 347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UTLEIE AS</a:t>
            </a:r>
          </a:p>
        </p:txBody>
      </p:sp>
    </p:spTree>
  </p:cSld>
  <p:clrMapOvr>
    <a:masterClrMapping xmlns:a="http://schemas.openxmlformats.org/drawingml/2006/main"/>
  </p:clrMapOvr>
</p:sld>
</file>