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02c9d3b8f643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65c98b703d45df"/>
  </p:sldMasterIdLst>
  <p:sldIdLst>
    <p:sldId xmlns:r="http://schemas.openxmlformats.org/officeDocument/2006/relationships" id="256" r:id="R8e446ec7d1bb4c1b"/>
    <p:sldId xmlns:r="http://schemas.openxmlformats.org/officeDocument/2006/relationships" id="257" r:id="R1970ddaacd2d46fd"/>
    <p:sldId xmlns:r="http://schemas.openxmlformats.org/officeDocument/2006/relationships" id="258" r:id="Rbad5b2fce3dc4e49"/>
    <p:sldId xmlns:r="http://schemas.openxmlformats.org/officeDocument/2006/relationships" id="259" r:id="R470dba28b28c4ad5"/>
    <p:sldId xmlns:r="http://schemas.openxmlformats.org/officeDocument/2006/relationships" id="260" r:id="Rde7e54b43b684587"/>
    <p:sldId xmlns:r="http://schemas.openxmlformats.org/officeDocument/2006/relationships" id="261" r:id="Rd4e0c53a4bc843e9"/>
    <p:sldId xmlns:r="http://schemas.openxmlformats.org/officeDocument/2006/relationships" id="262" r:id="R67bca757b0fb48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5c98b703d45df" /><Relationship Type="http://schemas.openxmlformats.org/officeDocument/2006/relationships/slide" Target="/ppt/slides/slide1.xml" Id="R8e446ec7d1bb4c1b" /><Relationship Type="http://schemas.openxmlformats.org/officeDocument/2006/relationships/slide" Target="/ppt/slides/slide2.xml" Id="R1970ddaacd2d46fd" /><Relationship Type="http://schemas.openxmlformats.org/officeDocument/2006/relationships/slide" Target="/ppt/slides/slide3.xml" Id="Rbad5b2fce3dc4e49" /><Relationship Type="http://schemas.openxmlformats.org/officeDocument/2006/relationships/slide" Target="/ppt/slides/slide4.xml" Id="R470dba28b28c4ad5" /><Relationship Type="http://schemas.openxmlformats.org/officeDocument/2006/relationships/slide" Target="/ppt/slides/slide5.xml" Id="Rde7e54b43b684587" /><Relationship Type="http://schemas.openxmlformats.org/officeDocument/2006/relationships/slide" Target="/ppt/slides/slide6.xml" Id="Rd4e0c53a4bc843e9" /><Relationship Type="http://schemas.openxmlformats.org/officeDocument/2006/relationships/slide" Target="/ppt/slides/slide7.xml" Id="R67bca757b0fb48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84d15131bd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73ac7bd95417e" /><Relationship Type="http://schemas.openxmlformats.org/officeDocument/2006/relationships/theme" Target="/ppt/slideMasters/theme/theme1.xml" Id="R213826e9fb6c45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273ac7bd9541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ebeca5c2a40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28a8fd76147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a6186775e48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1f8d98a8a42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e0604c8f543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8aed75db341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672a4699f41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FRIGSTAD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FRIGSTAD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1 661 946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619 703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203 080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13 118 502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22 580 625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FRIGSTAD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FRIGSTAD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930 142 441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FRIGSTAD AS</a:t>
            </a:r>
          </a:p>
        </p:txBody>
      </p:sp>
    </p:spTree>
  </p:cSld>
  <p:clrMapOvr>
    <a:masterClrMapping xmlns:a="http://schemas.openxmlformats.org/drawingml/2006/main"/>
  </p:clrMapOvr>
</p:sld>
</file>