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423d5ad1f440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0611461dfb480a"/>
  </p:sldMasterIdLst>
  <p:sldIdLst>
    <p:sldId xmlns:r="http://schemas.openxmlformats.org/officeDocument/2006/relationships" id="256" r:id="Ra23a920de5cb4547"/>
    <p:sldId xmlns:r="http://schemas.openxmlformats.org/officeDocument/2006/relationships" id="257" r:id="R12ddf02929ba44bc"/>
    <p:sldId xmlns:r="http://schemas.openxmlformats.org/officeDocument/2006/relationships" id="258" r:id="Ra3ae9ba51b314d8d"/>
    <p:sldId xmlns:r="http://schemas.openxmlformats.org/officeDocument/2006/relationships" id="259" r:id="Rfe317e4db12649ac"/>
    <p:sldId xmlns:r="http://schemas.openxmlformats.org/officeDocument/2006/relationships" id="260" r:id="R8cebdae64b4241b3"/>
    <p:sldId xmlns:r="http://schemas.openxmlformats.org/officeDocument/2006/relationships" id="261" r:id="R1f2f355123fa44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0611461dfb480a" /><Relationship Type="http://schemas.openxmlformats.org/officeDocument/2006/relationships/slide" Target="/ppt/slides/slide1.xml" Id="Ra23a920de5cb4547" /><Relationship Type="http://schemas.openxmlformats.org/officeDocument/2006/relationships/slide" Target="/ppt/slides/slide2.xml" Id="R12ddf02929ba44bc" /><Relationship Type="http://schemas.openxmlformats.org/officeDocument/2006/relationships/slide" Target="/ppt/slides/slide3.xml" Id="Ra3ae9ba51b314d8d" /><Relationship Type="http://schemas.openxmlformats.org/officeDocument/2006/relationships/slide" Target="/ppt/slides/slide4.xml" Id="Rfe317e4db12649ac" /><Relationship Type="http://schemas.openxmlformats.org/officeDocument/2006/relationships/slide" Target="/ppt/slides/slide5.xml" Id="R8cebdae64b4241b3" /><Relationship Type="http://schemas.openxmlformats.org/officeDocument/2006/relationships/slide" Target="/ppt/slides/slide6.xml" Id="R1f2f355123fa44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efa41609d842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b1697ea134cd2" /><Relationship Type="http://schemas.openxmlformats.org/officeDocument/2006/relationships/theme" Target="/ppt/slideMasters/theme/theme1.xml" Id="R96ebe0d48d4549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3b1697ea134c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797eb60194e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60948ee574d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a5442fb364c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c1c7ab39f4b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3a4ecee57d44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9d22ec7714e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INCOGNITOGATEN 13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INCOGNITOGATEN 13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INCOGNITOGATEN 13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INCOGNITOGATEN 13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INCOGNITOGATEN 13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INCOGNITOGATEN 13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261 483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389 244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395 244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INCOGNITOGATEN 13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Inkognitogata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930 139 211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INCOGNITOGATEN 13</a:t>
            </a:r>
          </a:p>
        </p:txBody>
      </p:sp>
    </p:spTree>
  </p:cSld>
  <p:clrMapOvr>
    <a:masterClrMapping xmlns:a="http://schemas.openxmlformats.org/drawingml/2006/main"/>
  </p:clrMapOvr>
</p:sld>
</file>