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93ab279d5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0e5b9c2e3f48fd"/>
  </p:sldMasterIdLst>
  <p:sldIdLst>
    <p:sldId xmlns:r="http://schemas.openxmlformats.org/officeDocument/2006/relationships" id="256" r:id="Rc1c53703cb044a0a"/>
    <p:sldId xmlns:r="http://schemas.openxmlformats.org/officeDocument/2006/relationships" id="257" r:id="R0462c31f8fcb487b"/>
    <p:sldId xmlns:r="http://schemas.openxmlformats.org/officeDocument/2006/relationships" id="258" r:id="Rbcf09dae19534862"/>
    <p:sldId xmlns:r="http://schemas.openxmlformats.org/officeDocument/2006/relationships" id="259" r:id="Rb871d0eb942244f1"/>
    <p:sldId xmlns:r="http://schemas.openxmlformats.org/officeDocument/2006/relationships" id="260" r:id="R04b910da57a54280"/>
    <p:sldId xmlns:r="http://schemas.openxmlformats.org/officeDocument/2006/relationships" id="261" r:id="Rd36610525fec4708"/>
    <p:sldId xmlns:r="http://schemas.openxmlformats.org/officeDocument/2006/relationships" id="262" r:id="R0c2f7d044ff6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e5b9c2e3f48fd" /><Relationship Type="http://schemas.openxmlformats.org/officeDocument/2006/relationships/slide" Target="/ppt/slides/slide1.xml" Id="Rc1c53703cb044a0a" /><Relationship Type="http://schemas.openxmlformats.org/officeDocument/2006/relationships/slide" Target="/ppt/slides/slide2.xml" Id="R0462c31f8fcb487b" /><Relationship Type="http://schemas.openxmlformats.org/officeDocument/2006/relationships/slide" Target="/ppt/slides/slide3.xml" Id="Rbcf09dae19534862" /><Relationship Type="http://schemas.openxmlformats.org/officeDocument/2006/relationships/slide" Target="/ppt/slides/slide4.xml" Id="Rb871d0eb942244f1" /><Relationship Type="http://schemas.openxmlformats.org/officeDocument/2006/relationships/slide" Target="/ppt/slides/slide5.xml" Id="R04b910da57a54280" /><Relationship Type="http://schemas.openxmlformats.org/officeDocument/2006/relationships/slide" Target="/ppt/slides/slide6.xml" Id="Rd36610525fec4708" /><Relationship Type="http://schemas.openxmlformats.org/officeDocument/2006/relationships/slide" Target="/ppt/slides/slide7.xml" Id="R0c2f7d044ff6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0a063d99d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fba7f72ec41ce" /><Relationship Type="http://schemas.openxmlformats.org/officeDocument/2006/relationships/theme" Target="/ppt/slideMasters/theme/theme1.xml" Id="Re63f97cff7b8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fba7f72ec41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188b3f1ef4e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82836f4ad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f8f03da8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773a4125c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1a854d89c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21884d7d4e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b08f466c6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RFU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RFU INVEST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FUGLEVIK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Fuglevik, Floen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930 138 665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RFU INVEST AS</a:t>
            </a:r>
          </a:p>
        </p:txBody>
      </p:sp>
    </p:spTree>
  </p:cSld>
  <p:clrMapOvr>
    <a:masterClrMapping xmlns:a="http://schemas.openxmlformats.org/drawingml/2006/main"/>
  </p:clrMapOvr>
</p:sld>
</file>