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b23cdbf49b41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85c2359e6148a0"/>
  </p:sldMasterIdLst>
  <p:sldIdLst>
    <p:sldId xmlns:r="http://schemas.openxmlformats.org/officeDocument/2006/relationships" id="256" r:id="R2de344e8de884ac5"/>
    <p:sldId xmlns:r="http://schemas.openxmlformats.org/officeDocument/2006/relationships" id="257" r:id="R960bb37eab93412d"/>
    <p:sldId xmlns:r="http://schemas.openxmlformats.org/officeDocument/2006/relationships" id="258" r:id="R785703d4e81c46b1"/>
    <p:sldId xmlns:r="http://schemas.openxmlformats.org/officeDocument/2006/relationships" id="259" r:id="R27c6e294e8c1446d"/>
    <p:sldId xmlns:r="http://schemas.openxmlformats.org/officeDocument/2006/relationships" id="260" r:id="R4d97aba0aa7e495b"/>
    <p:sldId xmlns:r="http://schemas.openxmlformats.org/officeDocument/2006/relationships" id="261" r:id="R6b5537f03fa644f0"/>
    <p:sldId xmlns:r="http://schemas.openxmlformats.org/officeDocument/2006/relationships" id="262" r:id="Rf2720955fdf449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85c2359e6148a0" /><Relationship Type="http://schemas.openxmlformats.org/officeDocument/2006/relationships/slide" Target="/ppt/slides/slide1.xml" Id="R2de344e8de884ac5" /><Relationship Type="http://schemas.openxmlformats.org/officeDocument/2006/relationships/slide" Target="/ppt/slides/slide2.xml" Id="R960bb37eab93412d" /><Relationship Type="http://schemas.openxmlformats.org/officeDocument/2006/relationships/slide" Target="/ppt/slides/slide3.xml" Id="R785703d4e81c46b1" /><Relationship Type="http://schemas.openxmlformats.org/officeDocument/2006/relationships/slide" Target="/ppt/slides/slide4.xml" Id="R27c6e294e8c1446d" /><Relationship Type="http://schemas.openxmlformats.org/officeDocument/2006/relationships/slide" Target="/ppt/slides/slide5.xml" Id="R4d97aba0aa7e495b" /><Relationship Type="http://schemas.openxmlformats.org/officeDocument/2006/relationships/slide" Target="/ppt/slides/slide6.xml" Id="R6b5537f03fa644f0" /><Relationship Type="http://schemas.openxmlformats.org/officeDocument/2006/relationships/slide" Target="/ppt/slides/slide7.xml" Id="Rf2720955fdf449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0b788543f145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b2f1de12c4c15" /><Relationship Type="http://schemas.openxmlformats.org/officeDocument/2006/relationships/theme" Target="/ppt/slideMasters/theme/theme1.xml" Id="R6fcbe8ca86cb46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fb2f1de12c4c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9d6679f8a42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4fc31191b40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10179ded642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57ae811ae4f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aea59f4b248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dcc3ebee748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fd81d083e40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MARKVEIEN HELSEKLINIKK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MARKVEIEN HELSEKLINIKK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MARKVEIEN HELSEKLINIKK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MARKVEIEN HELSEKLINIKK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MARKVEIEN HELSEKLINIKK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MARKVEIEN HELSEKLINIKK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2 357 281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−95 236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107 611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302 275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MARKVEIEN HELSEKLINIKK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FLYDAL HILDE-GUNN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MARKVEIEN HELSEKLINIKK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Markveien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930 131 393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MARKVEIEN HELSEKLINIKK AS</a:t>
            </a:r>
          </a:p>
        </p:txBody>
      </p:sp>
    </p:spTree>
  </p:cSld>
  <p:clrMapOvr>
    <a:masterClrMapping xmlns:a="http://schemas.openxmlformats.org/drawingml/2006/main"/>
  </p:clrMapOvr>
</p:sld>
</file>