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72ca59992445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3b7574218c4e98"/>
  </p:sldMasterIdLst>
  <p:sldIdLst>
    <p:sldId xmlns:r="http://schemas.openxmlformats.org/officeDocument/2006/relationships" id="256" r:id="Rf3a735714fa6435c"/>
    <p:sldId xmlns:r="http://schemas.openxmlformats.org/officeDocument/2006/relationships" id="257" r:id="R4d0c810139574b70"/>
    <p:sldId xmlns:r="http://schemas.openxmlformats.org/officeDocument/2006/relationships" id="258" r:id="R70aa5034e83c4314"/>
    <p:sldId xmlns:r="http://schemas.openxmlformats.org/officeDocument/2006/relationships" id="259" r:id="Rcaef5e5232994f54"/>
    <p:sldId xmlns:r="http://schemas.openxmlformats.org/officeDocument/2006/relationships" id="260" r:id="R92434704ea554c92"/>
    <p:sldId xmlns:r="http://schemas.openxmlformats.org/officeDocument/2006/relationships" id="261" r:id="Re489056ca6354567"/>
    <p:sldId xmlns:r="http://schemas.openxmlformats.org/officeDocument/2006/relationships" id="262" r:id="R74d28b1a7a134e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3b7574218c4e98" /><Relationship Type="http://schemas.openxmlformats.org/officeDocument/2006/relationships/slide" Target="/ppt/slides/slide1.xml" Id="Rf3a735714fa6435c" /><Relationship Type="http://schemas.openxmlformats.org/officeDocument/2006/relationships/slide" Target="/ppt/slides/slide2.xml" Id="R4d0c810139574b70" /><Relationship Type="http://schemas.openxmlformats.org/officeDocument/2006/relationships/slide" Target="/ppt/slides/slide3.xml" Id="R70aa5034e83c4314" /><Relationship Type="http://schemas.openxmlformats.org/officeDocument/2006/relationships/slide" Target="/ppt/slides/slide4.xml" Id="Rcaef5e5232994f54" /><Relationship Type="http://schemas.openxmlformats.org/officeDocument/2006/relationships/slide" Target="/ppt/slides/slide5.xml" Id="R92434704ea554c92" /><Relationship Type="http://schemas.openxmlformats.org/officeDocument/2006/relationships/slide" Target="/ppt/slides/slide6.xml" Id="Re489056ca6354567" /><Relationship Type="http://schemas.openxmlformats.org/officeDocument/2006/relationships/slide" Target="/ppt/slides/slide7.xml" Id="R74d28b1a7a134e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c8cdb02c942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a405142554052" /><Relationship Type="http://schemas.openxmlformats.org/officeDocument/2006/relationships/theme" Target="/ppt/slideMasters/theme/theme1.xml" Id="Ra75089ca9cdb46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ba4051425540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9ddba869d42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6ecd1b5a94a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e053d215140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603f1d2a640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bea7a057c47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4b9ecc8fb4f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4d352caa247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NORDTVEIT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NORDTVEIT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NORDTVEIT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NORDTVEIT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NORDTVEIT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NORDTVEIT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NORDTVEIT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NORDTVEIT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NORDTVEIT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Kårhusvegen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930 125 709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NORDTVEIT AS</a:t>
            </a:r>
          </a:p>
        </p:txBody>
      </p:sp>
    </p:spTree>
  </p:cSld>
  <p:clrMapOvr>
    <a:masterClrMapping xmlns:a="http://schemas.openxmlformats.org/drawingml/2006/main"/>
  </p:clrMapOvr>
</p:sld>
</file>