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5aaeb507b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ba82bbca34694"/>
  </p:sldMasterIdLst>
  <p:sldIdLst>
    <p:sldId xmlns:r="http://schemas.openxmlformats.org/officeDocument/2006/relationships" id="256" r:id="R2ac73ea1da174500"/>
    <p:sldId xmlns:r="http://schemas.openxmlformats.org/officeDocument/2006/relationships" id="257" r:id="R687952792abd46e5"/>
    <p:sldId xmlns:r="http://schemas.openxmlformats.org/officeDocument/2006/relationships" id="258" r:id="Rcc334a3c1622471e"/>
    <p:sldId xmlns:r="http://schemas.openxmlformats.org/officeDocument/2006/relationships" id="259" r:id="R299a9c70d567425c"/>
    <p:sldId xmlns:r="http://schemas.openxmlformats.org/officeDocument/2006/relationships" id="260" r:id="R4c4ffa741a6e45d1"/>
    <p:sldId xmlns:r="http://schemas.openxmlformats.org/officeDocument/2006/relationships" id="261" r:id="R615f0f7c757e4dcb"/>
    <p:sldId xmlns:r="http://schemas.openxmlformats.org/officeDocument/2006/relationships" id="262" r:id="R6d8ea154c4e24d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ba82bbca34694" /><Relationship Type="http://schemas.openxmlformats.org/officeDocument/2006/relationships/slide" Target="/ppt/slides/slide1.xml" Id="R2ac73ea1da174500" /><Relationship Type="http://schemas.openxmlformats.org/officeDocument/2006/relationships/slide" Target="/ppt/slides/slide2.xml" Id="R687952792abd46e5" /><Relationship Type="http://schemas.openxmlformats.org/officeDocument/2006/relationships/slide" Target="/ppt/slides/slide3.xml" Id="Rcc334a3c1622471e" /><Relationship Type="http://schemas.openxmlformats.org/officeDocument/2006/relationships/slide" Target="/ppt/slides/slide4.xml" Id="R299a9c70d567425c" /><Relationship Type="http://schemas.openxmlformats.org/officeDocument/2006/relationships/slide" Target="/ppt/slides/slide5.xml" Id="R4c4ffa741a6e45d1" /><Relationship Type="http://schemas.openxmlformats.org/officeDocument/2006/relationships/slide" Target="/ppt/slides/slide6.xml" Id="R615f0f7c757e4dcb" /><Relationship Type="http://schemas.openxmlformats.org/officeDocument/2006/relationships/slide" Target="/ppt/slides/slide7.xml" Id="R6d8ea154c4e24d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0e80d9506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de81d9c9d43bc" /><Relationship Type="http://schemas.openxmlformats.org/officeDocument/2006/relationships/theme" Target="/ppt/slideMasters/theme/theme1.xml" Id="R677dffb430b3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de81d9c9d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be7114fa84b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e64bb59ca4a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9fd0f5618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cbccac699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e93e79e44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ca8244e6b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cedce51ea42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ØRSKOV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ØRSKOV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9 419 896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12 736 376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DIETZ ØRSKOV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Zetlitzveien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930 118 753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ØRSKOV INVEST AS</a:t>
            </a:r>
          </a:p>
        </p:txBody>
      </p:sp>
    </p:spTree>
  </p:cSld>
  <p:clrMapOvr>
    <a:masterClrMapping xmlns:a="http://schemas.openxmlformats.org/drawingml/2006/main"/>
  </p:clrMapOvr>
</p:sld>
</file>