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1b805c8abe4b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e57ffe124446ad"/>
  </p:sldMasterIdLst>
  <p:sldIdLst>
    <p:sldId xmlns:r="http://schemas.openxmlformats.org/officeDocument/2006/relationships" id="256" r:id="R800c1dd7101f4748"/>
    <p:sldId xmlns:r="http://schemas.openxmlformats.org/officeDocument/2006/relationships" id="257" r:id="Rec72333fb46546b7"/>
    <p:sldId xmlns:r="http://schemas.openxmlformats.org/officeDocument/2006/relationships" id="258" r:id="R89ca14fe110442f8"/>
    <p:sldId xmlns:r="http://schemas.openxmlformats.org/officeDocument/2006/relationships" id="259" r:id="R73eda285e8564b8b"/>
    <p:sldId xmlns:r="http://schemas.openxmlformats.org/officeDocument/2006/relationships" id="260" r:id="R058abe1943444552"/>
    <p:sldId xmlns:r="http://schemas.openxmlformats.org/officeDocument/2006/relationships" id="261" r:id="Rc1af5665bc774dcd"/>
    <p:sldId xmlns:r="http://schemas.openxmlformats.org/officeDocument/2006/relationships" id="262" r:id="R65b6c8c9f0424b0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e57ffe124446ad" /><Relationship Type="http://schemas.openxmlformats.org/officeDocument/2006/relationships/slide" Target="/ppt/slides/slide1.xml" Id="R800c1dd7101f4748" /><Relationship Type="http://schemas.openxmlformats.org/officeDocument/2006/relationships/slide" Target="/ppt/slides/slide2.xml" Id="Rec72333fb46546b7" /><Relationship Type="http://schemas.openxmlformats.org/officeDocument/2006/relationships/slide" Target="/ppt/slides/slide3.xml" Id="R89ca14fe110442f8" /><Relationship Type="http://schemas.openxmlformats.org/officeDocument/2006/relationships/slide" Target="/ppt/slides/slide4.xml" Id="R73eda285e8564b8b" /><Relationship Type="http://schemas.openxmlformats.org/officeDocument/2006/relationships/slide" Target="/ppt/slides/slide5.xml" Id="R058abe1943444552" /><Relationship Type="http://schemas.openxmlformats.org/officeDocument/2006/relationships/slide" Target="/ppt/slides/slide6.xml" Id="Rc1af5665bc774dcd" /><Relationship Type="http://schemas.openxmlformats.org/officeDocument/2006/relationships/slide" Target="/ppt/slides/slide7.xml" Id="R65b6c8c9f0424b0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1af5b0c757447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a9b43e89a4708" /><Relationship Type="http://schemas.openxmlformats.org/officeDocument/2006/relationships/theme" Target="/ppt/slideMasters/theme/theme1.xml" Id="Rf6b255bcf7b84a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8a9b43e89a47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8695c7fda649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196cfaa3740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82b57a55a341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9997220e3b422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c1d4cafc1245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e03162fb024a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833e13b3e4d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Landåstorget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Landåstorget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3 294 666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1 157 104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864 863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665 898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2 909 704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VESTBO BBL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Landåstorget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Vestbo BBL, Strandgaten 196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5004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30 96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post@vestbo.no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www.vestbo.no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930 108 642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Landåstorget AS</a:t>
            </a:r>
          </a:p>
        </p:txBody>
      </p:sp>
    </p:spTree>
  </p:cSld>
  <p:clrMapOvr>
    <a:masterClrMapping xmlns:a="http://schemas.openxmlformats.org/drawingml/2006/main"/>
  </p:clrMapOvr>
</p:sld>
</file>