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88f48d3c0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b2392c4dd4281"/>
  </p:sldMasterIdLst>
  <p:sldIdLst>
    <p:sldId xmlns:r="http://schemas.openxmlformats.org/officeDocument/2006/relationships" id="256" r:id="Re7c6f4ba074a48ca"/>
    <p:sldId xmlns:r="http://schemas.openxmlformats.org/officeDocument/2006/relationships" id="257" r:id="R12f6db2a329c4d0c"/>
    <p:sldId xmlns:r="http://schemas.openxmlformats.org/officeDocument/2006/relationships" id="258" r:id="Rca0e9fb4f7b94c37"/>
    <p:sldId xmlns:r="http://schemas.openxmlformats.org/officeDocument/2006/relationships" id="259" r:id="Rf17cb584334f4f21"/>
    <p:sldId xmlns:r="http://schemas.openxmlformats.org/officeDocument/2006/relationships" id="260" r:id="R10cf2f406f8847ce"/>
    <p:sldId xmlns:r="http://schemas.openxmlformats.org/officeDocument/2006/relationships" id="261" r:id="R694e3c03c50a47ad"/>
    <p:sldId xmlns:r="http://schemas.openxmlformats.org/officeDocument/2006/relationships" id="262" r:id="Rc676c3392f97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b2392c4dd4281" /><Relationship Type="http://schemas.openxmlformats.org/officeDocument/2006/relationships/slide" Target="/ppt/slides/slide1.xml" Id="Re7c6f4ba074a48ca" /><Relationship Type="http://schemas.openxmlformats.org/officeDocument/2006/relationships/slide" Target="/ppt/slides/slide2.xml" Id="R12f6db2a329c4d0c" /><Relationship Type="http://schemas.openxmlformats.org/officeDocument/2006/relationships/slide" Target="/ppt/slides/slide3.xml" Id="Rca0e9fb4f7b94c37" /><Relationship Type="http://schemas.openxmlformats.org/officeDocument/2006/relationships/slide" Target="/ppt/slides/slide4.xml" Id="Rf17cb584334f4f21" /><Relationship Type="http://schemas.openxmlformats.org/officeDocument/2006/relationships/slide" Target="/ppt/slides/slide5.xml" Id="R10cf2f406f8847ce" /><Relationship Type="http://schemas.openxmlformats.org/officeDocument/2006/relationships/slide" Target="/ppt/slides/slide6.xml" Id="R694e3c03c50a47ad" /><Relationship Type="http://schemas.openxmlformats.org/officeDocument/2006/relationships/slide" Target="/ppt/slides/slide7.xml" Id="Rc676c3392f97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8a5378ebb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100dad244b6d" /><Relationship Type="http://schemas.openxmlformats.org/officeDocument/2006/relationships/theme" Target="/ppt/slideMasters/theme/theme1.xml" Id="Ra79c43967864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2100dad24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b3c6fe308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992e341f5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a852362b142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01c9ee82f4b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2f07d1e23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f73e0bb60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413992c31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ROCKBUSTERS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ROCKBUSTERS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PATRIK JOHAN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JOHNSON MARCEL AIDAN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930 108 561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ROCKBUSTERS AS</a:t>
            </a:r>
          </a:p>
        </p:txBody>
      </p:sp>
    </p:spTree>
  </p:cSld>
  <p:clrMapOvr>
    <a:masterClrMapping xmlns:a="http://schemas.openxmlformats.org/drawingml/2006/main"/>
  </p:clrMapOvr>
</p:sld>
</file>