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62cbf2e6e640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7075f589ed4668"/>
  </p:sldMasterIdLst>
  <p:sldIdLst>
    <p:sldId xmlns:r="http://schemas.openxmlformats.org/officeDocument/2006/relationships" id="256" r:id="R7bd273572be64148"/>
    <p:sldId xmlns:r="http://schemas.openxmlformats.org/officeDocument/2006/relationships" id="257" r:id="Rbdbdb93ca8f94ce0"/>
    <p:sldId xmlns:r="http://schemas.openxmlformats.org/officeDocument/2006/relationships" id="258" r:id="Rb3ba2f63b0914db5"/>
    <p:sldId xmlns:r="http://schemas.openxmlformats.org/officeDocument/2006/relationships" id="259" r:id="Rb6ce6674f6314974"/>
    <p:sldId xmlns:r="http://schemas.openxmlformats.org/officeDocument/2006/relationships" id="260" r:id="Rf5f37823e847476f"/>
    <p:sldId xmlns:r="http://schemas.openxmlformats.org/officeDocument/2006/relationships" id="261" r:id="R54d54b8b3f064fd5"/>
    <p:sldId xmlns:r="http://schemas.openxmlformats.org/officeDocument/2006/relationships" id="262" r:id="R9ff96142a61e4a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7075f589ed4668" /><Relationship Type="http://schemas.openxmlformats.org/officeDocument/2006/relationships/slide" Target="/ppt/slides/slide1.xml" Id="R7bd273572be64148" /><Relationship Type="http://schemas.openxmlformats.org/officeDocument/2006/relationships/slide" Target="/ppt/slides/slide2.xml" Id="Rbdbdb93ca8f94ce0" /><Relationship Type="http://schemas.openxmlformats.org/officeDocument/2006/relationships/slide" Target="/ppt/slides/slide3.xml" Id="Rb3ba2f63b0914db5" /><Relationship Type="http://schemas.openxmlformats.org/officeDocument/2006/relationships/slide" Target="/ppt/slides/slide4.xml" Id="Rb6ce6674f6314974" /><Relationship Type="http://schemas.openxmlformats.org/officeDocument/2006/relationships/slide" Target="/ppt/slides/slide5.xml" Id="Rf5f37823e847476f" /><Relationship Type="http://schemas.openxmlformats.org/officeDocument/2006/relationships/slide" Target="/ppt/slides/slide6.xml" Id="R54d54b8b3f064fd5" /><Relationship Type="http://schemas.openxmlformats.org/officeDocument/2006/relationships/slide" Target="/ppt/slides/slide7.xml" Id="R9ff96142a61e4a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2bcacdd44247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5dc0ab792499c" /><Relationship Type="http://schemas.openxmlformats.org/officeDocument/2006/relationships/theme" Target="/ppt/slideMasters/theme/theme1.xml" Id="Rda7563921ec44b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15dc0ab79249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b845230bb46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f196d7e364d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70696ed7445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9e50eda114f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7f284a55242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a090564114f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c061a3a5e4a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TATE-HOLDING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TATE-HOLDING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TATE-HOLDING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TATE-HOLDING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TATE-HOLDING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TATE-HOLDING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67 673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TATE-HOLDING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GRØNSTAD ANNA DORTEA SATO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GRØNSTAD TARJEI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TATE-HOLDING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930 104 396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TATE-HOLDING AS</a:t>
            </a:r>
          </a:p>
        </p:txBody>
      </p:sp>
    </p:spTree>
  </p:cSld>
  <p:clrMapOvr>
    <a:masterClrMapping xmlns:a="http://schemas.openxmlformats.org/drawingml/2006/main"/>
  </p:clrMapOvr>
</p:sld>
</file>