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939bdcdd9e4462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5f7f16cfa3e44d7"/>
  </p:sldMasterIdLst>
  <p:sldIdLst>
    <p:sldId xmlns:r="http://schemas.openxmlformats.org/officeDocument/2006/relationships" id="256" r:id="R4f711919f2184085"/>
    <p:sldId xmlns:r="http://schemas.openxmlformats.org/officeDocument/2006/relationships" id="257" r:id="R30a5d042ba49458c"/>
    <p:sldId xmlns:r="http://schemas.openxmlformats.org/officeDocument/2006/relationships" id="258" r:id="R8ce2ade1c45b463b"/>
    <p:sldId xmlns:r="http://schemas.openxmlformats.org/officeDocument/2006/relationships" id="259" r:id="R6afa13b597994062"/>
    <p:sldId xmlns:r="http://schemas.openxmlformats.org/officeDocument/2006/relationships" id="260" r:id="R5b510ee7e17640bc"/>
    <p:sldId xmlns:r="http://schemas.openxmlformats.org/officeDocument/2006/relationships" id="261" r:id="Ra19ae7c4d61a4e92"/>
    <p:sldId xmlns:r="http://schemas.openxmlformats.org/officeDocument/2006/relationships" id="262" r:id="Ra78046a050ad4df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5f7f16cfa3e44d7" /><Relationship Type="http://schemas.openxmlformats.org/officeDocument/2006/relationships/slide" Target="/ppt/slides/slide1.xml" Id="R4f711919f2184085" /><Relationship Type="http://schemas.openxmlformats.org/officeDocument/2006/relationships/slide" Target="/ppt/slides/slide2.xml" Id="R30a5d042ba49458c" /><Relationship Type="http://schemas.openxmlformats.org/officeDocument/2006/relationships/slide" Target="/ppt/slides/slide3.xml" Id="R8ce2ade1c45b463b" /><Relationship Type="http://schemas.openxmlformats.org/officeDocument/2006/relationships/slide" Target="/ppt/slides/slide4.xml" Id="R6afa13b597994062" /><Relationship Type="http://schemas.openxmlformats.org/officeDocument/2006/relationships/slide" Target="/ppt/slides/slide5.xml" Id="R5b510ee7e17640bc" /><Relationship Type="http://schemas.openxmlformats.org/officeDocument/2006/relationships/slide" Target="/ppt/slides/slide6.xml" Id="Ra19ae7c4d61a4e92" /><Relationship Type="http://schemas.openxmlformats.org/officeDocument/2006/relationships/slide" Target="/ppt/slides/slide7.xml" Id="Ra78046a050ad4df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71d4a9462c744c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a899e57eee4aa2" /><Relationship Type="http://schemas.openxmlformats.org/officeDocument/2006/relationships/theme" Target="/ppt/slideMasters/theme/theme1.xml" Id="R6824dc1338df4aa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9a899e57eee4aa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8022807254427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8c44933162449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89e7e2836c49a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bd372fb4484ba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1a0b46cacc415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47f9476b864b0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c07aa22197447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SHIFA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SHIFA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SHIFA HOLDING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SHIFA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SHIFA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SHIFA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−3 732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−3 732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15 575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108 783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SHIFA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SHIFA ABDULKADER MOHAMED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SHIFA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Rugdeberget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1266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930 101 699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SHIFA HOLDING AS</a:t>
            </a:r>
          </a:p>
        </p:txBody>
      </p:sp>
    </p:spTree>
  </p:cSld>
  <p:clrMapOvr>
    <a:masterClrMapping xmlns:a="http://schemas.openxmlformats.org/drawingml/2006/main"/>
  </p:clrMapOvr>
</p:sld>
</file>