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72276a94d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04250016042b0"/>
  </p:sldMasterIdLst>
  <p:sldIdLst>
    <p:sldId xmlns:r="http://schemas.openxmlformats.org/officeDocument/2006/relationships" id="256" r:id="Rcfb43b383bb5407a"/>
    <p:sldId xmlns:r="http://schemas.openxmlformats.org/officeDocument/2006/relationships" id="257" r:id="Rfa8359cc78924465"/>
    <p:sldId xmlns:r="http://schemas.openxmlformats.org/officeDocument/2006/relationships" id="258" r:id="Re76c4514f4fa4273"/>
    <p:sldId xmlns:r="http://schemas.openxmlformats.org/officeDocument/2006/relationships" id="259" r:id="Rfaf74466e4384f4f"/>
    <p:sldId xmlns:r="http://schemas.openxmlformats.org/officeDocument/2006/relationships" id="260" r:id="Rb72f2f4c25e24ca7"/>
    <p:sldId xmlns:r="http://schemas.openxmlformats.org/officeDocument/2006/relationships" id="261" r:id="Rf289c224c49c4232"/>
    <p:sldId xmlns:r="http://schemas.openxmlformats.org/officeDocument/2006/relationships" id="262" r:id="R9591aea29a92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04250016042b0" /><Relationship Type="http://schemas.openxmlformats.org/officeDocument/2006/relationships/slide" Target="/ppt/slides/slide1.xml" Id="Rcfb43b383bb5407a" /><Relationship Type="http://schemas.openxmlformats.org/officeDocument/2006/relationships/slide" Target="/ppt/slides/slide2.xml" Id="Rfa8359cc78924465" /><Relationship Type="http://schemas.openxmlformats.org/officeDocument/2006/relationships/slide" Target="/ppt/slides/slide3.xml" Id="Re76c4514f4fa4273" /><Relationship Type="http://schemas.openxmlformats.org/officeDocument/2006/relationships/slide" Target="/ppt/slides/slide4.xml" Id="Rfaf74466e4384f4f" /><Relationship Type="http://schemas.openxmlformats.org/officeDocument/2006/relationships/slide" Target="/ppt/slides/slide5.xml" Id="Rb72f2f4c25e24ca7" /><Relationship Type="http://schemas.openxmlformats.org/officeDocument/2006/relationships/slide" Target="/ppt/slides/slide6.xml" Id="Rf289c224c49c4232" /><Relationship Type="http://schemas.openxmlformats.org/officeDocument/2006/relationships/slide" Target="/ppt/slides/slide7.xml" Id="R9591aea29a92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324b72ce148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dab4ccea949f2" /><Relationship Type="http://schemas.openxmlformats.org/officeDocument/2006/relationships/theme" Target="/ppt/slideMasters/theme/theme1.xml" Id="Rc9dc22fa63db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dab4ccea9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7844203a8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8e208edc8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afe929911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f5ab2b27a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402e25cb542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a65dcde84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f0fa850ad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SERVICEALLIANSEN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SERVICEALLIANSEN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1 010 533 979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−43 647 116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−57 693 850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218 652 067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673 382 387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 KAPITAL FUND I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EKREM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JENSEN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STB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ELBA EIENDOM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KJELSNES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930 098 078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HOLDING AS</a:t>
            </a:r>
          </a:p>
        </p:txBody>
      </p:sp>
    </p:spTree>
  </p:cSld>
  <p:clrMapOvr>
    <a:masterClrMapping xmlns:a="http://schemas.openxmlformats.org/drawingml/2006/main"/>
  </p:clrMapOvr>
</p:sld>
</file>