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bbaa4dcaba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9b4c7b7984e37"/>
  </p:sldMasterIdLst>
  <p:sldIdLst>
    <p:sldId xmlns:r="http://schemas.openxmlformats.org/officeDocument/2006/relationships" id="256" r:id="R2001f1f13eb6444f"/>
    <p:sldId xmlns:r="http://schemas.openxmlformats.org/officeDocument/2006/relationships" id="257" r:id="R7c7c66e9dc964f79"/>
    <p:sldId xmlns:r="http://schemas.openxmlformats.org/officeDocument/2006/relationships" id="258" r:id="R9b3cc9cc387a48f2"/>
    <p:sldId xmlns:r="http://schemas.openxmlformats.org/officeDocument/2006/relationships" id="259" r:id="R398a0168c77d4d69"/>
    <p:sldId xmlns:r="http://schemas.openxmlformats.org/officeDocument/2006/relationships" id="260" r:id="R5e215f315aa544bf"/>
    <p:sldId xmlns:r="http://schemas.openxmlformats.org/officeDocument/2006/relationships" id="261" r:id="R6d8620f0879a4dc7"/>
    <p:sldId xmlns:r="http://schemas.openxmlformats.org/officeDocument/2006/relationships" id="262" r:id="R44d322245a60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9b4c7b7984e37" /><Relationship Type="http://schemas.openxmlformats.org/officeDocument/2006/relationships/slide" Target="/ppt/slides/slide1.xml" Id="R2001f1f13eb6444f" /><Relationship Type="http://schemas.openxmlformats.org/officeDocument/2006/relationships/slide" Target="/ppt/slides/slide2.xml" Id="R7c7c66e9dc964f79" /><Relationship Type="http://schemas.openxmlformats.org/officeDocument/2006/relationships/slide" Target="/ppt/slides/slide3.xml" Id="R9b3cc9cc387a48f2" /><Relationship Type="http://schemas.openxmlformats.org/officeDocument/2006/relationships/slide" Target="/ppt/slides/slide4.xml" Id="R398a0168c77d4d69" /><Relationship Type="http://schemas.openxmlformats.org/officeDocument/2006/relationships/slide" Target="/ppt/slides/slide5.xml" Id="R5e215f315aa544bf" /><Relationship Type="http://schemas.openxmlformats.org/officeDocument/2006/relationships/slide" Target="/ppt/slides/slide6.xml" Id="R6d8620f0879a4dc7" /><Relationship Type="http://schemas.openxmlformats.org/officeDocument/2006/relationships/slide" Target="/ppt/slides/slide7.xml" Id="R44d322245a60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d4babc84d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d6b9fe3e3467f" /><Relationship Type="http://schemas.openxmlformats.org/officeDocument/2006/relationships/theme" Target="/ppt/slideMasters/theme/theme1.xml" Id="R565cab931c5f43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d6b9fe3e3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5e518546c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a82c4eae5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a17f150014e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bf8bfbfa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26ead6c94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b327ce9e146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657e6966d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GV13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GV13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−1 327 397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−3 570 710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34 280 400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HYNDØY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AA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LOGIN GROUP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RWE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STG EIENDOM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Brøsetekra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930 097 225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GV13 HOLDING AS</a:t>
            </a:r>
          </a:p>
        </p:txBody>
      </p:sp>
    </p:spTree>
  </p:cSld>
  <p:clrMapOvr>
    <a:masterClrMapping xmlns:a="http://schemas.openxmlformats.org/drawingml/2006/main"/>
  </p:clrMapOvr>
</p:sld>
</file>