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5d8b8f22654e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e4acc45a994ed3"/>
  </p:sldMasterIdLst>
  <p:sldIdLst>
    <p:sldId xmlns:r="http://schemas.openxmlformats.org/officeDocument/2006/relationships" id="256" r:id="R43e0610f17464512"/>
    <p:sldId xmlns:r="http://schemas.openxmlformats.org/officeDocument/2006/relationships" id="257" r:id="Ra1703006dedb4d1f"/>
    <p:sldId xmlns:r="http://schemas.openxmlformats.org/officeDocument/2006/relationships" id="258" r:id="R9ab6aa44f2144a23"/>
    <p:sldId xmlns:r="http://schemas.openxmlformats.org/officeDocument/2006/relationships" id="259" r:id="R9bb983aac3334308"/>
    <p:sldId xmlns:r="http://schemas.openxmlformats.org/officeDocument/2006/relationships" id="260" r:id="Rec959caac2f94838"/>
    <p:sldId xmlns:r="http://schemas.openxmlformats.org/officeDocument/2006/relationships" id="261" r:id="R22c543ad4a44476c"/>
    <p:sldId xmlns:r="http://schemas.openxmlformats.org/officeDocument/2006/relationships" id="262" r:id="Red901572923a4a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e4acc45a994ed3" /><Relationship Type="http://schemas.openxmlformats.org/officeDocument/2006/relationships/slide" Target="/ppt/slides/slide1.xml" Id="R43e0610f17464512" /><Relationship Type="http://schemas.openxmlformats.org/officeDocument/2006/relationships/slide" Target="/ppt/slides/slide2.xml" Id="Ra1703006dedb4d1f" /><Relationship Type="http://schemas.openxmlformats.org/officeDocument/2006/relationships/slide" Target="/ppt/slides/slide3.xml" Id="R9ab6aa44f2144a23" /><Relationship Type="http://schemas.openxmlformats.org/officeDocument/2006/relationships/slide" Target="/ppt/slides/slide4.xml" Id="R9bb983aac3334308" /><Relationship Type="http://schemas.openxmlformats.org/officeDocument/2006/relationships/slide" Target="/ppt/slides/slide5.xml" Id="Rec959caac2f94838" /><Relationship Type="http://schemas.openxmlformats.org/officeDocument/2006/relationships/slide" Target="/ppt/slides/slide6.xml" Id="R22c543ad4a44476c" /><Relationship Type="http://schemas.openxmlformats.org/officeDocument/2006/relationships/slide" Target="/ppt/slides/slide7.xml" Id="Red901572923a4a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3783e17229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2c97383454a42" /><Relationship Type="http://schemas.openxmlformats.org/officeDocument/2006/relationships/theme" Target="/ppt/slideMasters/theme/theme1.xml" Id="R232e92583aa3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02c9738345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2acc3b4cc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6008dad60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54ce3a5c740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9206535f2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2c4a9e25d4e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3e16ff73f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0ecd4bd8942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ITERATIV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−2 978 612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26 952 489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LINDSTAD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HANOVER SQUARE HOLDINGS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VAMOS E-COMMERCE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930 096 733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HOLDING AS</a:t>
            </a:r>
          </a:p>
        </p:txBody>
      </p:sp>
    </p:spTree>
  </p:cSld>
  <p:clrMapOvr>
    <a:masterClrMapping xmlns:a="http://schemas.openxmlformats.org/drawingml/2006/main"/>
  </p:clrMapOvr>
</p:sld>
</file>