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19fe8123ed4a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27d7f5838b4ef4"/>
  </p:sldMasterIdLst>
  <p:sldIdLst>
    <p:sldId xmlns:r="http://schemas.openxmlformats.org/officeDocument/2006/relationships" id="256" r:id="Rc7a6691193924b04"/>
    <p:sldId xmlns:r="http://schemas.openxmlformats.org/officeDocument/2006/relationships" id="257" r:id="R900359d72f804c47"/>
    <p:sldId xmlns:r="http://schemas.openxmlformats.org/officeDocument/2006/relationships" id="258" r:id="R1b4c9abdf6854f5e"/>
    <p:sldId xmlns:r="http://schemas.openxmlformats.org/officeDocument/2006/relationships" id="259" r:id="R17ec686c831f48c1"/>
    <p:sldId xmlns:r="http://schemas.openxmlformats.org/officeDocument/2006/relationships" id="260" r:id="R8b351799f66843f6"/>
    <p:sldId xmlns:r="http://schemas.openxmlformats.org/officeDocument/2006/relationships" id="261" r:id="Rcf479b06c21a4a7d"/>
    <p:sldId xmlns:r="http://schemas.openxmlformats.org/officeDocument/2006/relationships" id="262" r:id="Ra113f1d7d53e44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27d7f5838b4ef4" /><Relationship Type="http://schemas.openxmlformats.org/officeDocument/2006/relationships/slide" Target="/ppt/slides/slide1.xml" Id="Rc7a6691193924b04" /><Relationship Type="http://schemas.openxmlformats.org/officeDocument/2006/relationships/slide" Target="/ppt/slides/slide2.xml" Id="R900359d72f804c47" /><Relationship Type="http://schemas.openxmlformats.org/officeDocument/2006/relationships/slide" Target="/ppt/slides/slide3.xml" Id="R1b4c9abdf6854f5e" /><Relationship Type="http://schemas.openxmlformats.org/officeDocument/2006/relationships/slide" Target="/ppt/slides/slide4.xml" Id="R17ec686c831f48c1" /><Relationship Type="http://schemas.openxmlformats.org/officeDocument/2006/relationships/slide" Target="/ppt/slides/slide5.xml" Id="R8b351799f66843f6" /><Relationship Type="http://schemas.openxmlformats.org/officeDocument/2006/relationships/slide" Target="/ppt/slides/slide6.xml" Id="Rcf479b06c21a4a7d" /><Relationship Type="http://schemas.openxmlformats.org/officeDocument/2006/relationships/slide" Target="/ppt/slides/slide7.xml" Id="Ra113f1d7d53e44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744d568c4349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5a8d494be40ac" /><Relationship Type="http://schemas.openxmlformats.org/officeDocument/2006/relationships/theme" Target="/ppt/slideMasters/theme/theme1.xml" Id="R7102c19873fc4a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45a8d494be40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5bec4c9f041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8cc43375141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b6ba3d17b4d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29a88ef744c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b51bcb16e46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cceeabbab44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e316ea90f40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 OG KATTESHOP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 OG KATTESHOP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 OG KATTESHOP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 OG KATTESHOP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 OG KATTESHOP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 OG KATTESHOP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1 460 590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−334 131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−393 560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−640 989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121 394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 OG KATTESHOP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LINGE EINAR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THORSTEINSSON EYRUN ODNY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 OG KATTESHOP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930 096 725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 OG KATTESHOP AS</a:t>
            </a:r>
          </a:p>
        </p:txBody>
      </p:sp>
    </p:spTree>
  </p:cSld>
  <p:clrMapOvr>
    <a:masterClrMapping xmlns:a="http://schemas.openxmlformats.org/drawingml/2006/main"/>
  </p:clrMapOvr>
</p:sld>
</file>