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85ecbde3e741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c09205fbdb4bf7"/>
  </p:sldMasterIdLst>
  <p:sldIdLst>
    <p:sldId xmlns:r="http://schemas.openxmlformats.org/officeDocument/2006/relationships" id="256" r:id="R56c9ff6a7c2c4299"/>
    <p:sldId xmlns:r="http://schemas.openxmlformats.org/officeDocument/2006/relationships" id="257" r:id="Ra4961356864644d9"/>
    <p:sldId xmlns:r="http://schemas.openxmlformats.org/officeDocument/2006/relationships" id="258" r:id="R8e5ba71b02ca45c7"/>
    <p:sldId xmlns:r="http://schemas.openxmlformats.org/officeDocument/2006/relationships" id="259" r:id="Rfab6f608ef0441a1"/>
    <p:sldId xmlns:r="http://schemas.openxmlformats.org/officeDocument/2006/relationships" id="260" r:id="R8a6e4ed2ff2f4140"/>
    <p:sldId xmlns:r="http://schemas.openxmlformats.org/officeDocument/2006/relationships" id="261" r:id="R1c23c87cf13b488d"/>
    <p:sldId xmlns:r="http://schemas.openxmlformats.org/officeDocument/2006/relationships" id="262" r:id="Ra36dd3bdc4724f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c09205fbdb4bf7" /><Relationship Type="http://schemas.openxmlformats.org/officeDocument/2006/relationships/slide" Target="/ppt/slides/slide1.xml" Id="R56c9ff6a7c2c4299" /><Relationship Type="http://schemas.openxmlformats.org/officeDocument/2006/relationships/slide" Target="/ppt/slides/slide2.xml" Id="Ra4961356864644d9" /><Relationship Type="http://schemas.openxmlformats.org/officeDocument/2006/relationships/slide" Target="/ppt/slides/slide3.xml" Id="R8e5ba71b02ca45c7" /><Relationship Type="http://schemas.openxmlformats.org/officeDocument/2006/relationships/slide" Target="/ppt/slides/slide4.xml" Id="Rfab6f608ef0441a1" /><Relationship Type="http://schemas.openxmlformats.org/officeDocument/2006/relationships/slide" Target="/ppt/slides/slide5.xml" Id="R8a6e4ed2ff2f4140" /><Relationship Type="http://schemas.openxmlformats.org/officeDocument/2006/relationships/slide" Target="/ppt/slides/slide6.xml" Id="R1c23c87cf13b488d" /><Relationship Type="http://schemas.openxmlformats.org/officeDocument/2006/relationships/slide" Target="/ppt/slides/slide7.xml" Id="Ra36dd3bdc4724f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b07dc7ea8a48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b2dde34924faf" /><Relationship Type="http://schemas.openxmlformats.org/officeDocument/2006/relationships/theme" Target="/ppt/slideMasters/theme/theme1.xml" Id="R7cd51427236443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5b2dde34924f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758c8751d47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77fb8c6d04e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6936c419045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55fa7544441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f7a4b0c1a4c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5eb92e49443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4d651fea244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HURDAL FRISØR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HURDAL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HURDAL FRISØR AS ble etablert [år] og holder til i Hurdal.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HURDAL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HURDAL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HURDAL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695 977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HURDAL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LUNDBY NATALIA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HURDAL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Rognstadvegen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2090 Hurdal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930 096 652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HURDAL FRISØR AS</a:t>
            </a:r>
          </a:p>
        </p:txBody>
      </p:sp>
    </p:spTree>
  </p:cSld>
  <p:clrMapOvr>
    <a:masterClrMapping xmlns:a="http://schemas.openxmlformats.org/drawingml/2006/main"/>
  </p:clrMapOvr>
</p:sld>
</file>