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aec4818f9148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0138a635f741b2"/>
  </p:sldMasterIdLst>
  <p:sldIdLst>
    <p:sldId xmlns:r="http://schemas.openxmlformats.org/officeDocument/2006/relationships" id="256" r:id="R9683c925052c422b"/>
    <p:sldId xmlns:r="http://schemas.openxmlformats.org/officeDocument/2006/relationships" id="257" r:id="R13e9bfe644e446d0"/>
    <p:sldId xmlns:r="http://schemas.openxmlformats.org/officeDocument/2006/relationships" id="258" r:id="Rfa89547d4c3d4bb1"/>
    <p:sldId xmlns:r="http://schemas.openxmlformats.org/officeDocument/2006/relationships" id="259" r:id="R0d0c4a25ef1e4837"/>
    <p:sldId xmlns:r="http://schemas.openxmlformats.org/officeDocument/2006/relationships" id="260" r:id="R57d9684bde184291"/>
    <p:sldId xmlns:r="http://schemas.openxmlformats.org/officeDocument/2006/relationships" id="261" r:id="R3106ef6985f742e9"/>
    <p:sldId xmlns:r="http://schemas.openxmlformats.org/officeDocument/2006/relationships" id="262" r:id="Ra4074ba04c57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138a635f741b2" /><Relationship Type="http://schemas.openxmlformats.org/officeDocument/2006/relationships/slide" Target="/ppt/slides/slide1.xml" Id="R9683c925052c422b" /><Relationship Type="http://schemas.openxmlformats.org/officeDocument/2006/relationships/slide" Target="/ppt/slides/slide2.xml" Id="R13e9bfe644e446d0" /><Relationship Type="http://schemas.openxmlformats.org/officeDocument/2006/relationships/slide" Target="/ppt/slides/slide3.xml" Id="Rfa89547d4c3d4bb1" /><Relationship Type="http://schemas.openxmlformats.org/officeDocument/2006/relationships/slide" Target="/ppt/slides/slide4.xml" Id="R0d0c4a25ef1e4837" /><Relationship Type="http://schemas.openxmlformats.org/officeDocument/2006/relationships/slide" Target="/ppt/slides/slide5.xml" Id="R57d9684bde184291" /><Relationship Type="http://schemas.openxmlformats.org/officeDocument/2006/relationships/slide" Target="/ppt/slides/slide6.xml" Id="R3106ef6985f742e9" /><Relationship Type="http://schemas.openxmlformats.org/officeDocument/2006/relationships/slide" Target="/ppt/slides/slide7.xml" Id="Ra4074ba04c57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5792613aab44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e5d151d774bba" /><Relationship Type="http://schemas.openxmlformats.org/officeDocument/2006/relationships/theme" Target="/ppt/slideMasters/theme/theme1.xml" Id="R759f486cccd44f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e5d151d77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2e494c9e6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b5d4cc48546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fb2593d98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8de1f55ff4f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dc6be77304f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078b0f8e747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eac8657184e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BUTIKKDRIFT AYAD BENDY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AYAD BENDY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BUTIKKDRIFT AYAD BENDY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AYAD BENDY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AYAD BENDY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AYAD BENDY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7 009 395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1 702 813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AYAD BENDY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BENDY AYAD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AYAD BENDY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 Vestbys gate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1465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ayat_93@hotmail.com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www.narvesen.no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930 096 083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AYAD BENDY AS</a:t>
            </a:r>
          </a:p>
        </p:txBody>
      </p:sp>
    </p:spTree>
  </p:cSld>
  <p:clrMapOvr>
    <a:masterClrMapping xmlns:a="http://schemas.openxmlformats.org/drawingml/2006/main"/>
  </p:clrMapOvr>
</p:sld>
</file>