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e49982e5141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886c1747d4150"/>
  </p:sldMasterIdLst>
  <p:sldIdLst>
    <p:sldId xmlns:r="http://schemas.openxmlformats.org/officeDocument/2006/relationships" id="256" r:id="Rfa2f934963604966"/>
    <p:sldId xmlns:r="http://schemas.openxmlformats.org/officeDocument/2006/relationships" id="257" r:id="R97d2c107c61349c1"/>
    <p:sldId xmlns:r="http://schemas.openxmlformats.org/officeDocument/2006/relationships" id="258" r:id="R745ed41143b44945"/>
    <p:sldId xmlns:r="http://schemas.openxmlformats.org/officeDocument/2006/relationships" id="259" r:id="R38122f32a9614efc"/>
    <p:sldId xmlns:r="http://schemas.openxmlformats.org/officeDocument/2006/relationships" id="260" r:id="R518c0b7a57d04915"/>
    <p:sldId xmlns:r="http://schemas.openxmlformats.org/officeDocument/2006/relationships" id="261" r:id="R8ec1796c8ce8431a"/>
    <p:sldId xmlns:r="http://schemas.openxmlformats.org/officeDocument/2006/relationships" id="262" r:id="Ra0dbd6463dad44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886c1747d4150" /><Relationship Type="http://schemas.openxmlformats.org/officeDocument/2006/relationships/slide" Target="/ppt/slides/slide1.xml" Id="Rfa2f934963604966" /><Relationship Type="http://schemas.openxmlformats.org/officeDocument/2006/relationships/slide" Target="/ppt/slides/slide2.xml" Id="R97d2c107c61349c1" /><Relationship Type="http://schemas.openxmlformats.org/officeDocument/2006/relationships/slide" Target="/ppt/slides/slide3.xml" Id="R745ed41143b44945" /><Relationship Type="http://schemas.openxmlformats.org/officeDocument/2006/relationships/slide" Target="/ppt/slides/slide4.xml" Id="R38122f32a9614efc" /><Relationship Type="http://schemas.openxmlformats.org/officeDocument/2006/relationships/slide" Target="/ppt/slides/slide5.xml" Id="R518c0b7a57d04915" /><Relationship Type="http://schemas.openxmlformats.org/officeDocument/2006/relationships/slide" Target="/ppt/slides/slide6.xml" Id="R8ec1796c8ce8431a" /><Relationship Type="http://schemas.openxmlformats.org/officeDocument/2006/relationships/slide" Target="/ppt/slides/slide7.xml" Id="Ra0dbd6463dad44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24acfad5e341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8b4721b654d90" /><Relationship Type="http://schemas.openxmlformats.org/officeDocument/2006/relationships/theme" Target="/ppt/slideMasters/theme/theme1.xml" Id="Rd36d720b0c45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18b4721b65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d5c8cc5c24f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1447d49f64b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11529a4494d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ecd5f06b847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46a2959394f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18fc51e4441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192a01b7c43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BYGGRAAD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BYGGRAAD BERGEN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395 917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236 991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914 449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Fleslandsvegen 235A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930 095 885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