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494d4aa7245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7556cd79bd4695"/>
  </p:sldMasterIdLst>
  <p:sldIdLst>
    <p:sldId xmlns:r="http://schemas.openxmlformats.org/officeDocument/2006/relationships" id="256" r:id="R1eb5841e48664492"/>
    <p:sldId xmlns:r="http://schemas.openxmlformats.org/officeDocument/2006/relationships" id="257" r:id="R3b18d6a5fa1b4db6"/>
    <p:sldId xmlns:r="http://schemas.openxmlformats.org/officeDocument/2006/relationships" id="258" r:id="Rf052f52a1e6a4c89"/>
    <p:sldId xmlns:r="http://schemas.openxmlformats.org/officeDocument/2006/relationships" id="259" r:id="R0ea6abe397434d03"/>
    <p:sldId xmlns:r="http://schemas.openxmlformats.org/officeDocument/2006/relationships" id="260" r:id="R7bef2c37ed5d4823"/>
    <p:sldId xmlns:r="http://schemas.openxmlformats.org/officeDocument/2006/relationships" id="261" r:id="R01a3e64d74274606"/>
    <p:sldId xmlns:r="http://schemas.openxmlformats.org/officeDocument/2006/relationships" id="262" r:id="Rddfb0f7d6380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556cd79bd4695" /><Relationship Type="http://schemas.openxmlformats.org/officeDocument/2006/relationships/slide" Target="/ppt/slides/slide1.xml" Id="R1eb5841e48664492" /><Relationship Type="http://schemas.openxmlformats.org/officeDocument/2006/relationships/slide" Target="/ppt/slides/slide2.xml" Id="R3b18d6a5fa1b4db6" /><Relationship Type="http://schemas.openxmlformats.org/officeDocument/2006/relationships/slide" Target="/ppt/slides/slide3.xml" Id="Rf052f52a1e6a4c89" /><Relationship Type="http://schemas.openxmlformats.org/officeDocument/2006/relationships/slide" Target="/ppt/slides/slide4.xml" Id="R0ea6abe397434d03" /><Relationship Type="http://schemas.openxmlformats.org/officeDocument/2006/relationships/slide" Target="/ppt/slides/slide5.xml" Id="R7bef2c37ed5d4823" /><Relationship Type="http://schemas.openxmlformats.org/officeDocument/2006/relationships/slide" Target="/ppt/slides/slide6.xml" Id="R01a3e64d74274606" /><Relationship Type="http://schemas.openxmlformats.org/officeDocument/2006/relationships/slide" Target="/ppt/slides/slide7.xml" Id="Rddfb0f7d6380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b1078efa4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722cb4a74231" /><Relationship Type="http://schemas.openxmlformats.org/officeDocument/2006/relationships/theme" Target="/ppt/slideMasters/theme/theme1.xml" Id="Ref885aee0e46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1722cb4a7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a4ddd82c43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3827949f43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e74334eb2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68d714996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c7b29734d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a5d665541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a806de1c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NORDAVINDEN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NORDAVINDEN INVEST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2 040 867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9 466 608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9 663 251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HAARDE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Haarde, Dreganesvegen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930 094 730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NORDAVINDEN INVEST AS</a:t>
            </a:r>
          </a:p>
        </p:txBody>
      </p:sp>
    </p:spTree>
  </p:cSld>
  <p:clrMapOvr>
    <a:masterClrMapping xmlns:a="http://schemas.openxmlformats.org/drawingml/2006/main"/>
  </p:clrMapOvr>
</p:sld>
</file>