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0b1a055c1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e85424dcc4979"/>
  </p:sldMasterIdLst>
  <p:sldIdLst>
    <p:sldId xmlns:r="http://schemas.openxmlformats.org/officeDocument/2006/relationships" id="256" r:id="R94c5300b74de48fc"/>
    <p:sldId xmlns:r="http://schemas.openxmlformats.org/officeDocument/2006/relationships" id="257" r:id="Rf7c457b15e4c4d29"/>
    <p:sldId xmlns:r="http://schemas.openxmlformats.org/officeDocument/2006/relationships" id="258" r:id="Rf630c00cd7ce4d73"/>
    <p:sldId xmlns:r="http://schemas.openxmlformats.org/officeDocument/2006/relationships" id="259" r:id="Rb83e469ee81b4a33"/>
    <p:sldId xmlns:r="http://schemas.openxmlformats.org/officeDocument/2006/relationships" id="260" r:id="Rb10b51a663bd4f84"/>
    <p:sldId xmlns:r="http://schemas.openxmlformats.org/officeDocument/2006/relationships" id="261" r:id="Radb8236818294cb6"/>
    <p:sldId xmlns:r="http://schemas.openxmlformats.org/officeDocument/2006/relationships" id="262" r:id="R04e4b2ccdf3c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e85424dcc4979" /><Relationship Type="http://schemas.openxmlformats.org/officeDocument/2006/relationships/slide" Target="/ppt/slides/slide1.xml" Id="R94c5300b74de48fc" /><Relationship Type="http://schemas.openxmlformats.org/officeDocument/2006/relationships/slide" Target="/ppt/slides/slide2.xml" Id="Rf7c457b15e4c4d29" /><Relationship Type="http://schemas.openxmlformats.org/officeDocument/2006/relationships/slide" Target="/ppt/slides/slide3.xml" Id="Rf630c00cd7ce4d73" /><Relationship Type="http://schemas.openxmlformats.org/officeDocument/2006/relationships/slide" Target="/ppt/slides/slide4.xml" Id="Rb83e469ee81b4a33" /><Relationship Type="http://schemas.openxmlformats.org/officeDocument/2006/relationships/slide" Target="/ppt/slides/slide5.xml" Id="Rb10b51a663bd4f84" /><Relationship Type="http://schemas.openxmlformats.org/officeDocument/2006/relationships/slide" Target="/ppt/slides/slide6.xml" Id="Radb8236818294cb6" /><Relationship Type="http://schemas.openxmlformats.org/officeDocument/2006/relationships/slide" Target="/ppt/slides/slide7.xml" Id="R04e4b2ccdf3c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f4ec8bc8b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671dc73394314" /><Relationship Type="http://schemas.openxmlformats.org/officeDocument/2006/relationships/theme" Target="/ppt/slideMasters/theme/theme1.xml" Id="R6829216cf18045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671dc7339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fadb8ac0246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ed0d3e5a3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7d99aff8c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777e28378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95abf2c9a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50774ae16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0dbd415a8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NYRUD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5 222 813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NYSTUEN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930 090 913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NYRUD AS</a:t>
            </a:r>
          </a:p>
        </p:txBody>
      </p:sp>
    </p:spTree>
  </p:cSld>
  <p:clrMapOvr>
    <a:masterClrMapping xmlns:a="http://schemas.openxmlformats.org/drawingml/2006/main"/>
  </p:clrMapOvr>
</p:sld>
</file>