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f18bff3d1d4a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81557047f3401b"/>
  </p:sldMasterIdLst>
  <p:sldIdLst>
    <p:sldId xmlns:r="http://schemas.openxmlformats.org/officeDocument/2006/relationships" id="256" r:id="R97bc50349a63490b"/>
    <p:sldId xmlns:r="http://schemas.openxmlformats.org/officeDocument/2006/relationships" id="257" r:id="R43f1b1569ea8450f"/>
    <p:sldId xmlns:r="http://schemas.openxmlformats.org/officeDocument/2006/relationships" id="258" r:id="R6375f961362247e8"/>
    <p:sldId xmlns:r="http://schemas.openxmlformats.org/officeDocument/2006/relationships" id="259" r:id="Rca971aed6b5044f6"/>
    <p:sldId xmlns:r="http://schemas.openxmlformats.org/officeDocument/2006/relationships" id="260" r:id="Rad7040fa44b94ba2"/>
    <p:sldId xmlns:r="http://schemas.openxmlformats.org/officeDocument/2006/relationships" id="261" r:id="Rbe11e61946734af6"/>
    <p:sldId xmlns:r="http://schemas.openxmlformats.org/officeDocument/2006/relationships" id="262" r:id="Rb743ac5776904a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81557047f3401b" /><Relationship Type="http://schemas.openxmlformats.org/officeDocument/2006/relationships/slide" Target="/ppt/slides/slide1.xml" Id="R97bc50349a63490b" /><Relationship Type="http://schemas.openxmlformats.org/officeDocument/2006/relationships/slide" Target="/ppt/slides/slide2.xml" Id="R43f1b1569ea8450f" /><Relationship Type="http://schemas.openxmlformats.org/officeDocument/2006/relationships/slide" Target="/ppt/slides/slide3.xml" Id="R6375f961362247e8" /><Relationship Type="http://schemas.openxmlformats.org/officeDocument/2006/relationships/slide" Target="/ppt/slides/slide4.xml" Id="Rca971aed6b5044f6" /><Relationship Type="http://schemas.openxmlformats.org/officeDocument/2006/relationships/slide" Target="/ppt/slides/slide5.xml" Id="Rad7040fa44b94ba2" /><Relationship Type="http://schemas.openxmlformats.org/officeDocument/2006/relationships/slide" Target="/ppt/slides/slide6.xml" Id="Rbe11e61946734af6" /><Relationship Type="http://schemas.openxmlformats.org/officeDocument/2006/relationships/slide" Target="/ppt/slides/slide7.xml" Id="Rb743ac5776904a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545b5b643045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24b28b2014cbf" /><Relationship Type="http://schemas.openxmlformats.org/officeDocument/2006/relationships/theme" Target="/ppt/slideMasters/theme/theme1.xml" Id="R3dba3a9fd90544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e24b28b2014c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caba97bd64b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8ac184d7c48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d2255489047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cb019e95049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d9ef2b2f342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f9871cc1846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c3f855e994d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INGVALDES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INGVALDES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INGVALDES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INGVALDES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INGVALDES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INGVALDES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−47 606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800 778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INGVALDES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MORTEN INGVALDSEN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INGVALDES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 Bjørgums veg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930 089 613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INGVALDES AS</a:t>
            </a:r>
          </a:p>
        </p:txBody>
      </p:sp>
    </p:spTree>
  </p:cSld>
  <p:clrMapOvr>
    <a:masterClrMapping xmlns:a="http://schemas.openxmlformats.org/drawingml/2006/main"/>
  </p:clrMapOvr>
</p:sld>
</file>