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fdfe90f34e45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6bfe3afc224512"/>
  </p:sldMasterIdLst>
  <p:sldIdLst>
    <p:sldId xmlns:r="http://schemas.openxmlformats.org/officeDocument/2006/relationships" id="256" r:id="Rf294e4ee4f474fac"/>
    <p:sldId xmlns:r="http://schemas.openxmlformats.org/officeDocument/2006/relationships" id="257" r:id="Rab8c1750e693436e"/>
    <p:sldId xmlns:r="http://schemas.openxmlformats.org/officeDocument/2006/relationships" id="258" r:id="R222ec0b427f54863"/>
    <p:sldId xmlns:r="http://schemas.openxmlformats.org/officeDocument/2006/relationships" id="259" r:id="Rb6b85906f2ee4169"/>
    <p:sldId xmlns:r="http://schemas.openxmlformats.org/officeDocument/2006/relationships" id="260" r:id="R0852cdeadf5441da"/>
    <p:sldId xmlns:r="http://schemas.openxmlformats.org/officeDocument/2006/relationships" id="261" r:id="R1d1a15a9674e42b5"/>
    <p:sldId xmlns:r="http://schemas.openxmlformats.org/officeDocument/2006/relationships" id="262" r:id="R95ef8fd833f94b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bfe3afc224512" /><Relationship Type="http://schemas.openxmlformats.org/officeDocument/2006/relationships/slide" Target="/ppt/slides/slide1.xml" Id="Rf294e4ee4f474fac" /><Relationship Type="http://schemas.openxmlformats.org/officeDocument/2006/relationships/slide" Target="/ppt/slides/slide2.xml" Id="Rab8c1750e693436e" /><Relationship Type="http://schemas.openxmlformats.org/officeDocument/2006/relationships/slide" Target="/ppt/slides/slide3.xml" Id="R222ec0b427f54863" /><Relationship Type="http://schemas.openxmlformats.org/officeDocument/2006/relationships/slide" Target="/ppt/slides/slide4.xml" Id="Rb6b85906f2ee4169" /><Relationship Type="http://schemas.openxmlformats.org/officeDocument/2006/relationships/slide" Target="/ppt/slides/slide5.xml" Id="R0852cdeadf5441da" /><Relationship Type="http://schemas.openxmlformats.org/officeDocument/2006/relationships/slide" Target="/ppt/slides/slide6.xml" Id="R1d1a15a9674e42b5" /><Relationship Type="http://schemas.openxmlformats.org/officeDocument/2006/relationships/slide" Target="/ppt/slides/slide7.xml" Id="R95ef8fd833f94b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88e7bce48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32c43590c457f" /><Relationship Type="http://schemas.openxmlformats.org/officeDocument/2006/relationships/theme" Target="/ppt/slideMasters/theme/theme1.xml" Id="Rc2eceffb3dd348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32c43590c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8c3ff57f1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8650a986447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02f6af84b44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bd2cdcd554c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ace70feb44f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14cb8882445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0a70d1880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AOT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ARAN MILAN  –  58,3 %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VETLE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DIBA INVEST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AOT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Milan Aran, Prestholen 29B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930 088 005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AOT AS</a:t>
            </a:r>
          </a:p>
        </p:txBody>
      </p:sp>
    </p:spTree>
  </p:cSld>
  <p:clrMapOvr>
    <a:masterClrMapping xmlns:a="http://schemas.openxmlformats.org/drawingml/2006/main"/>
  </p:clrMapOvr>
</p:sld>
</file>