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ccd1fc780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3bf3b13194859"/>
  </p:sldMasterIdLst>
  <p:sldIdLst>
    <p:sldId xmlns:r="http://schemas.openxmlformats.org/officeDocument/2006/relationships" id="256" r:id="Re101100447734c62"/>
    <p:sldId xmlns:r="http://schemas.openxmlformats.org/officeDocument/2006/relationships" id="257" r:id="R8b77273aad4e4324"/>
    <p:sldId xmlns:r="http://schemas.openxmlformats.org/officeDocument/2006/relationships" id="258" r:id="R655d66f5553d471e"/>
    <p:sldId xmlns:r="http://schemas.openxmlformats.org/officeDocument/2006/relationships" id="259" r:id="R55ad6e16d3004624"/>
    <p:sldId xmlns:r="http://schemas.openxmlformats.org/officeDocument/2006/relationships" id="260" r:id="R5c770feb07854124"/>
    <p:sldId xmlns:r="http://schemas.openxmlformats.org/officeDocument/2006/relationships" id="261" r:id="R2ceb53bacc614832"/>
    <p:sldId xmlns:r="http://schemas.openxmlformats.org/officeDocument/2006/relationships" id="262" r:id="Ra45c9309d952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3bf3b13194859" /><Relationship Type="http://schemas.openxmlformats.org/officeDocument/2006/relationships/slide" Target="/ppt/slides/slide1.xml" Id="Re101100447734c62" /><Relationship Type="http://schemas.openxmlformats.org/officeDocument/2006/relationships/slide" Target="/ppt/slides/slide2.xml" Id="R8b77273aad4e4324" /><Relationship Type="http://schemas.openxmlformats.org/officeDocument/2006/relationships/slide" Target="/ppt/slides/slide3.xml" Id="R655d66f5553d471e" /><Relationship Type="http://schemas.openxmlformats.org/officeDocument/2006/relationships/slide" Target="/ppt/slides/slide4.xml" Id="R55ad6e16d3004624" /><Relationship Type="http://schemas.openxmlformats.org/officeDocument/2006/relationships/slide" Target="/ppt/slides/slide5.xml" Id="R5c770feb07854124" /><Relationship Type="http://schemas.openxmlformats.org/officeDocument/2006/relationships/slide" Target="/ppt/slides/slide6.xml" Id="R2ceb53bacc614832" /><Relationship Type="http://schemas.openxmlformats.org/officeDocument/2006/relationships/slide" Target="/ppt/slides/slide7.xml" Id="Ra45c9309d952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c4fa3521f4e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d81efed040d8" /><Relationship Type="http://schemas.openxmlformats.org/officeDocument/2006/relationships/theme" Target="/ppt/slideMasters/theme/theme1.xml" Id="Ra52c1363aa97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0d81efed0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f645faf4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7144df3e7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9a23a1cf4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ee91cd26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c4e2e5de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8ee1e7c7648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15c387316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STRYKEN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NOAH SUNDT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THOMAS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Thomas Stryken, Dronning Eufemias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930 087 939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STRYKEN INVEST AS</a:t>
            </a:r>
          </a:p>
        </p:txBody>
      </p:sp>
    </p:spTree>
  </p:cSld>
  <p:clrMapOvr>
    <a:masterClrMapping xmlns:a="http://schemas.openxmlformats.org/drawingml/2006/main"/>
  </p:clrMapOvr>
</p:sld>
</file>