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3ffa3994cc4c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53585d8d6643d7"/>
  </p:sldMasterIdLst>
  <p:sldIdLst>
    <p:sldId xmlns:r="http://schemas.openxmlformats.org/officeDocument/2006/relationships" id="256" r:id="R7dbf5e4c7e92469c"/>
    <p:sldId xmlns:r="http://schemas.openxmlformats.org/officeDocument/2006/relationships" id="257" r:id="R19cd389e38fe4b16"/>
    <p:sldId xmlns:r="http://schemas.openxmlformats.org/officeDocument/2006/relationships" id="258" r:id="R31974b4e722f44e4"/>
    <p:sldId xmlns:r="http://schemas.openxmlformats.org/officeDocument/2006/relationships" id="259" r:id="Rf17d67898d4c4a52"/>
    <p:sldId xmlns:r="http://schemas.openxmlformats.org/officeDocument/2006/relationships" id="260" r:id="Rce8479fceda24c07"/>
    <p:sldId xmlns:r="http://schemas.openxmlformats.org/officeDocument/2006/relationships" id="261" r:id="Ra2fd51ef6a18471d"/>
    <p:sldId xmlns:r="http://schemas.openxmlformats.org/officeDocument/2006/relationships" id="262" r:id="Rdbf49306c5e747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3585d8d6643d7" /><Relationship Type="http://schemas.openxmlformats.org/officeDocument/2006/relationships/slide" Target="/ppt/slides/slide1.xml" Id="R7dbf5e4c7e92469c" /><Relationship Type="http://schemas.openxmlformats.org/officeDocument/2006/relationships/slide" Target="/ppt/slides/slide2.xml" Id="R19cd389e38fe4b16" /><Relationship Type="http://schemas.openxmlformats.org/officeDocument/2006/relationships/slide" Target="/ppt/slides/slide3.xml" Id="R31974b4e722f44e4" /><Relationship Type="http://schemas.openxmlformats.org/officeDocument/2006/relationships/slide" Target="/ppt/slides/slide4.xml" Id="Rf17d67898d4c4a52" /><Relationship Type="http://schemas.openxmlformats.org/officeDocument/2006/relationships/slide" Target="/ppt/slides/slide5.xml" Id="Rce8479fceda24c07" /><Relationship Type="http://schemas.openxmlformats.org/officeDocument/2006/relationships/slide" Target="/ppt/slides/slide6.xml" Id="Ra2fd51ef6a18471d" /><Relationship Type="http://schemas.openxmlformats.org/officeDocument/2006/relationships/slide" Target="/ppt/slides/slide7.xml" Id="Rdbf49306c5e747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26bf863a2940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503a732324916" /><Relationship Type="http://schemas.openxmlformats.org/officeDocument/2006/relationships/theme" Target="/ppt/slideMasters/theme/theme1.xml" Id="R9fbc68df91084a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6503a7323249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3bdd110974a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39a53709843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4775a571042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a2b6f90ef40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cf69099da41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9b160d85244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a209a1e5942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SPORA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SPORA GRUPPEN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548 757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−1 993 123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−2 511 116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3 993 102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46 638 793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SPORASTØYL HOLDING AS  –  68,9 %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SPORA GRUPPEN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WINTHER MØLLER HOLDING APS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YMIR LABS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HKJELLBY AS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PIK POBEDY AS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930 086 479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SPORA GRUPPEN AS</a:t>
            </a:r>
          </a:p>
        </p:txBody>
      </p:sp>
    </p:spTree>
  </p:cSld>
  <p:clrMapOvr>
    <a:masterClrMapping xmlns:a="http://schemas.openxmlformats.org/drawingml/2006/main"/>
  </p:clrMapOvr>
</p:sld>
</file>