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9bb590dfa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23dadd2ae94a12"/>
  </p:sldMasterIdLst>
  <p:sldIdLst>
    <p:sldId xmlns:r="http://schemas.openxmlformats.org/officeDocument/2006/relationships" id="256" r:id="Rac57e309e9754996"/>
    <p:sldId xmlns:r="http://schemas.openxmlformats.org/officeDocument/2006/relationships" id="257" r:id="R1d6221beebdd48ca"/>
    <p:sldId xmlns:r="http://schemas.openxmlformats.org/officeDocument/2006/relationships" id="258" r:id="Rea3fee364d3d4d48"/>
    <p:sldId xmlns:r="http://schemas.openxmlformats.org/officeDocument/2006/relationships" id="259" r:id="Rdd99ff134b284652"/>
    <p:sldId xmlns:r="http://schemas.openxmlformats.org/officeDocument/2006/relationships" id="260" r:id="R03a55cfadde3455d"/>
    <p:sldId xmlns:r="http://schemas.openxmlformats.org/officeDocument/2006/relationships" id="261" r:id="R37f01bc9ff6a44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3dadd2ae94a12" /><Relationship Type="http://schemas.openxmlformats.org/officeDocument/2006/relationships/slide" Target="/ppt/slides/slide1.xml" Id="Rac57e309e9754996" /><Relationship Type="http://schemas.openxmlformats.org/officeDocument/2006/relationships/slide" Target="/ppt/slides/slide2.xml" Id="R1d6221beebdd48ca" /><Relationship Type="http://schemas.openxmlformats.org/officeDocument/2006/relationships/slide" Target="/ppt/slides/slide3.xml" Id="Rea3fee364d3d4d48" /><Relationship Type="http://schemas.openxmlformats.org/officeDocument/2006/relationships/slide" Target="/ppt/slides/slide4.xml" Id="Rdd99ff134b284652" /><Relationship Type="http://schemas.openxmlformats.org/officeDocument/2006/relationships/slide" Target="/ppt/slides/slide5.xml" Id="R03a55cfadde3455d" /><Relationship Type="http://schemas.openxmlformats.org/officeDocument/2006/relationships/slide" Target="/ppt/slides/slide6.xml" Id="R37f01bc9ff6a44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ec8a60f254e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1c46fb6c046e7" /><Relationship Type="http://schemas.openxmlformats.org/officeDocument/2006/relationships/theme" Target="/ppt/slideMasters/theme/theme1.xml" Id="R9ce27f455384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1c46fb6c046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e0adaf991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6bb88358e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604794abf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3b5e8b8b4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8311eeadd40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b61a91c89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FUGLESTEG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FUGLESTEG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FUGLESTEG HOLDING AS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FUGLESTEG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FUGLESTEG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FUGLESTEG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ANDRE FUGLESTEG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FUGLESTEG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Raulandsvegen 217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930 085 243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FUGLESTEG HOLDING AS</a:t>
            </a:r>
          </a:p>
        </p:txBody>
      </p:sp>
    </p:spTree>
  </p:cSld>
  <p:clrMapOvr>
    <a:masterClrMapping xmlns:a="http://schemas.openxmlformats.org/drawingml/2006/main"/>
  </p:clrMapOvr>
</p:sld>
</file>