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30e09d5bb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a2032dcef4888"/>
  </p:sldMasterIdLst>
  <p:sldIdLst>
    <p:sldId xmlns:r="http://schemas.openxmlformats.org/officeDocument/2006/relationships" id="256" r:id="R765415bdc5404559"/>
    <p:sldId xmlns:r="http://schemas.openxmlformats.org/officeDocument/2006/relationships" id="257" r:id="Rafbf506b58c24fc5"/>
    <p:sldId xmlns:r="http://schemas.openxmlformats.org/officeDocument/2006/relationships" id="258" r:id="R91b03cd88f204383"/>
    <p:sldId xmlns:r="http://schemas.openxmlformats.org/officeDocument/2006/relationships" id="259" r:id="Rde5a1055b36346a6"/>
    <p:sldId xmlns:r="http://schemas.openxmlformats.org/officeDocument/2006/relationships" id="260" r:id="R38a1bdd62125424f"/>
    <p:sldId xmlns:r="http://schemas.openxmlformats.org/officeDocument/2006/relationships" id="261" r:id="Raf56761967d641bb"/>
    <p:sldId xmlns:r="http://schemas.openxmlformats.org/officeDocument/2006/relationships" id="262" r:id="R4dd5f5d79153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a2032dcef4888" /><Relationship Type="http://schemas.openxmlformats.org/officeDocument/2006/relationships/slide" Target="/ppt/slides/slide1.xml" Id="R765415bdc5404559" /><Relationship Type="http://schemas.openxmlformats.org/officeDocument/2006/relationships/slide" Target="/ppt/slides/slide2.xml" Id="Rafbf506b58c24fc5" /><Relationship Type="http://schemas.openxmlformats.org/officeDocument/2006/relationships/slide" Target="/ppt/slides/slide3.xml" Id="R91b03cd88f204383" /><Relationship Type="http://schemas.openxmlformats.org/officeDocument/2006/relationships/slide" Target="/ppt/slides/slide4.xml" Id="Rde5a1055b36346a6" /><Relationship Type="http://schemas.openxmlformats.org/officeDocument/2006/relationships/slide" Target="/ppt/slides/slide5.xml" Id="R38a1bdd62125424f" /><Relationship Type="http://schemas.openxmlformats.org/officeDocument/2006/relationships/slide" Target="/ppt/slides/slide6.xml" Id="Raf56761967d641bb" /><Relationship Type="http://schemas.openxmlformats.org/officeDocument/2006/relationships/slide" Target="/ppt/slides/slide7.xml" Id="R4dd5f5d79153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829d0be2a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1915d34ff44c4" /><Relationship Type="http://schemas.openxmlformats.org/officeDocument/2006/relationships/theme" Target="/ppt/slideMasters/theme/theme1.xml" Id="R5cd77e9969c44c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1915d34ff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73e9265c24a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419ce781d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c832b3a974c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c93a392be43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469e52b1c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086570d14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bc2219908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FRYLLA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FRYLLA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741 213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12 297 801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12 302 051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GRAN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Bendixens vei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930 081 833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FRYLLA INVEST AS</a:t>
            </a:r>
          </a:p>
        </p:txBody>
      </p:sp>
    </p:spTree>
  </p:cSld>
  <p:clrMapOvr>
    <a:masterClrMapping xmlns:a="http://schemas.openxmlformats.org/drawingml/2006/main"/>
  </p:clrMapOvr>
</p:sld>
</file>