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aaa4e0609a4b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c55380186c4093"/>
  </p:sldMasterIdLst>
  <p:sldIdLst>
    <p:sldId xmlns:r="http://schemas.openxmlformats.org/officeDocument/2006/relationships" id="256" r:id="R6a2d92fec4f74323"/>
    <p:sldId xmlns:r="http://schemas.openxmlformats.org/officeDocument/2006/relationships" id="257" r:id="R4630f1ba86f34819"/>
    <p:sldId xmlns:r="http://schemas.openxmlformats.org/officeDocument/2006/relationships" id="258" r:id="Re734586169b8407f"/>
    <p:sldId xmlns:r="http://schemas.openxmlformats.org/officeDocument/2006/relationships" id="259" r:id="R10536425c26240fd"/>
    <p:sldId xmlns:r="http://schemas.openxmlformats.org/officeDocument/2006/relationships" id="260" r:id="R55694214f2c0420c"/>
    <p:sldId xmlns:r="http://schemas.openxmlformats.org/officeDocument/2006/relationships" id="261" r:id="R4e5117ff08c94105"/>
    <p:sldId xmlns:r="http://schemas.openxmlformats.org/officeDocument/2006/relationships" id="262" r:id="R5c0cc857662945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c55380186c4093" /><Relationship Type="http://schemas.openxmlformats.org/officeDocument/2006/relationships/slide" Target="/ppt/slides/slide1.xml" Id="R6a2d92fec4f74323" /><Relationship Type="http://schemas.openxmlformats.org/officeDocument/2006/relationships/slide" Target="/ppt/slides/slide2.xml" Id="R4630f1ba86f34819" /><Relationship Type="http://schemas.openxmlformats.org/officeDocument/2006/relationships/slide" Target="/ppt/slides/slide3.xml" Id="Re734586169b8407f" /><Relationship Type="http://schemas.openxmlformats.org/officeDocument/2006/relationships/slide" Target="/ppt/slides/slide4.xml" Id="R10536425c26240fd" /><Relationship Type="http://schemas.openxmlformats.org/officeDocument/2006/relationships/slide" Target="/ppt/slides/slide5.xml" Id="R55694214f2c0420c" /><Relationship Type="http://schemas.openxmlformats.org/officeDocument/2006/relationships/slide" Target="/ppt/slides/slide6.xml" Id="R4e5117ff08c94105" /><Relationship Type="http://schemas.openxmlformats.org/officeDocument/2006/relationships/slide" Target="/ppt/slides/slide7.xml" Id="R5c0cc857662945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86612c429a43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985b682ad472b" /><Relationship Type="http://schemas.openxmlformats.org/officeDocument/2006/relationships/theme" Target="/ppt/slideMasters/theme/theme1.xml" Id="Rdb6aa0a981e944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f985b682ad47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9add7a63e4b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2ebfb661342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890b337a749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b71d0c6554b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096c511814b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04cff280a45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964599dff4f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WV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19 535 786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66 232 712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MERVERDI KAPITAL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109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930 080 950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WV INVEST AS</a:t>
            </a:r>
          </a:p>
        </p:txBody>
      </p:sp>
    </p:spTree>
  </p:cSld>
  <p:clrMapOvr>
    <a:masterClrMapping xmlns:a="http://schemas.openxmlformats.org/drawingml/2006/main"/>
  </p:clrMapOvr>
</p:sld>
</file>