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24ff7d1f0d4b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953cfd2ed74960"/>
  </p:sldMasterIdLst>
  <p:sldIdLst>
    <p:sldId xmlns:r="http://schemas.openxmlformats.org/officeDocument/2006/relationships" id="256" r:id="R71a6fda4019a4f2f"/>
    <p:sldId xmlns:r="http://schemas.openxmlformats.org/officeDocument/2006/relationships" id="257" r:id="Ra222f75870744baa"/>
    <p:sldId xmlns:r="http://schemas.openxmlformats.org/officeDocument/2006/relationships" id="258" r:id="R26af5640dcf04b7c"/>
    <p:sldId xmlns:r="http://schemas.openxmlformats.org/officeDocument/2006/relationships" id="259" r:id="R80e37ef39e154bd9"/>
    <p:sldId xmlns:r="http://schemas.openxmlformats.org/officeDocument/2006/relationships" id="260" r:id="Ra2a78f7101a34dae"/>
    <p:sldId xmlns:r="http://schemas.openxmlformats.org/officeDocument/2006/relationships" id="261" r:id="R5ff93af5b1724c4a"/>
    <p:sldId xmlns:r="http://schemas.openxmlformats.org/officeDocument/2006/relationships" id="262" r:id="R2cfea84ed0a441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53cfd2ed74960" /><Relationship Type="http://schemas.openxmlformats.org/officeDocument/2006/relationships/slide" Target="/ppt/slides/slide1.xml" Id="R71a6fda4019a4f2f" /><Relationship Type="http://schemas.openxmlformats.org/officeDocument/2006/relationships/slide" Target="/ppt/slides/slide2.xml" Id="Ra222f75870744baa" /><Relationship Type="http://schemas.openxmlformats.org/officeDocument/2006/relationships/slide" Target="/ppt/slides/slide3.xml" Id="R26af5640dcf04b7c" /><Relationship Type="http://schemas.openxmlformats.org/officeDocument/2006/relationships/slide" Target="/ppt/slides/slide4.xml" Id="R80e37ef39e154bd9" /><Relationship Type="http://schemas.openxmlformats.org/officeDocument/2006/relationships/slide" Target="/ppt/slides/slide5.xml" Id="Ra2a78f7101a34dae" /><Relationship Type="http://schemas.openxmlformats.org/officeDocument/2006/relationships/slide" Target="/ppt/slides/slide6.xml" Id="R5ff93af5b1724c4a" /><Relationship Type="http://schemas.openxmlformats.org/officeDocument/2006/relationships/slide" Target="/ppt/slides/slide7.xml" Id="R2cfea84ed0a441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3875b5e79248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f74e20f2145dd" /><Relationship Type="http://schemas.openxmlformats.org/officeDocument/2006/relationships/theme" Target="/ppt/slideMasters/theme/theme1.xml" Id="R13ad9e76ea5a40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6f74e20f2145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c7ec4edd84b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7f701b42942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778e3dddb47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d766907b243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42073231b4a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aae79b4b546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07b2e42d445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STUDIO TAVARE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TAVARE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STUDIO TAVARE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TAVARE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TAVARE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TAVARE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TAVARE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BJERKE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TAVARE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Kjersti Bjerke, Akersbakken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kjersti@studiotavare.no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www.studiotavare.no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930 077 097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TAVARE AS</a:t>
            </a:r>
          </a:p>
        </p:txBody>
      </p:sp>
    </p:spTree>
  </p:cSld>
  <p:clrMapOvr>
    <a:masterClrMapping xmlns:a="http://schemas.openxmlformats.org/drawingml/2006/main"/>
  </p:clrMapOvr>
</p:sld>
</file>