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950d4522443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6a624b665a4117"/>
  </p:sldMasterIdLst>
  <p:sldIdLst>
    <p:sldId xmlns:r="http://schemas.openxmlformats.org/officeDocument/2006/relationships" id="256" r:id="Rb74f475c5b204876"/>
    <p:sldId xmlns:r="http://schemas.openxmlformats.org/officeDocument/2006/relationships" id="257" r:id="R1bbe59b4d3d14230"/>
    <p:sldId xmlns:r="http://schemas.openxmlformats.org/officeDocument/2006/relationships" id="258" r:id="Rf4db785a883c42a4"/>
    <p:sldId xmlns:r="http://schemas.openxmlformats.org/officeDocument/2006/relationships" id="259" r:id="R3285acda3c514127"/>
    <p:sldId xmlns:r="http://schemas.openxmlformats.org/officeDocument/2006/relationships" id="260" r:id="R69724ab619a340b4"/>
    <p:sldId xmlns:r="http://schemas.openxmlformats.org/officeDocument/2006/relationships" id="261" r:id="R0c3935a389c44498"/>
    <p:sldId xmlns:r="http://schemas.openxmlformats.org/officeDocument/2006/relationships" id="262" r:id="R1a9dc4c6486247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a624b665a4117" /><Relationship Type="http://schemas.openxmlformats.org/officeDocument/2006/relationships/slide" Target="/ppt/slides/slide1.xml" Id="Rb74f475c5b204876" /><Relationship Type="http://schemas.openxmlformats.org/officeDocument/2006/relationships/slide" Target="/ppt/slides/slide2.xml" Id="R1bbe59b4d3d14230" /><Relationship Type="http://schemas.openxmlformats.org/officeDocument/2006/relationships/slide" Target="/ppt/slides/slide3.xml" Id="Rf4db785a883c42a4" /><Relationship Type="http://schemas.openxmlformats.org/officeDocument/2006/relationships/slide" Target="/ppt/slides/slide4.xml" Id="R3285acda3c514127" /><Relationship Type="http://schemas.openxmlformats.org/officeDocument/2006/relationships/slide" Target="/ppt/slides/slide5.xml" Id="R69724ab619a340b4" /><Relationship Type="http://schemas.openxmlformats.org/officeDocument/2006/relationships/slide" Target="/ppt/slides/slide6.xml" Id="R0c3935a389c44498" /><Relationship Type="http://schemas.openxmlformats.org/officeDocument/2006/relationships/slide" Target="/ppt/slides/slide7.xml" Id="R1a9dc4c6486247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dae8efc9743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4c5cc5212742b5" /><Relationship Type="http://schemas.openxmlformats.org/officeDocument/2006/relationships/theme" Target="/ppt/slideMasters/theme/theme1.xml" Id="R7d6b10d192b24d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4c5cc5212742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5635de080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fe5462ab9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089f14791647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8ed30ae61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793ed42934a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ea8f7baa248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024859df241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SAFE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SAFE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TAWFEQ TAWFEQ MOHAMMED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930 076 783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SAFE TRANSPORT AS</a:t>
            </a:r>
          </a:p>
        </p:txBody>
      </p:sp>
    </p:spTree>
  </p:cSld>
  <p:clrMapOvr>
    <a:masterClrMapping xmlns:a="http://schemas.openxmlformats.org/drawingml/2006/main"/>
  </p:clrMapOvr>
</p:sld>
</file>