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36130cb6064cc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295354551594916"/>
  </p:sldMasterIdLst>
  <p:sldIdLst>
    <p:sldId xmlns:r="http://schemas.openxmlformats.org/officeDocument/2006/relationships" id="256" r:id="Rb2cccec6f13a47ba"/>
    <p:sldId xmlns:r="http://schemas.openxmlformats.org/officeDocument/2006/relationships" id="257" r:id="Ra2266be9e9aa4c27"/>
    <p:sldId xmlns:r="http://schemas.openxmlformats.org/officeDocument/2006/relationships" id="258" r:id="Rbaa95c9812ef4976"/>
    <p:sldId xmlns:r="http://schemas.openxmlformats.org/officeDocument/2006/relationships" id="259" r:id="Rb05128df7963452b"/>
    <p:sldId xmlns:r="http://schemas.openxmlformats.org/officeDocument/2006/relationships" id="260" r:id="R97574dc57b824829"/>
    <p:sldId xmlns:r="http://schemas.openxmlformats.org/officeDocument/2006/relationships" id="261" r:id="R03ef16e4cbcf485e"/>
    <p:sldId xmlns:r="http://schemas.openxmlformats.org/officeDocument/2006/relationships" id="262" r:id="Ra90d334e61e641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95354551594916" /><Relationship Type="http://schemas.openxmlformats.org/officeDocument/2006/relationships/slide" Target="/ppt/slides/slide1.xml" Id="Rb2cccec6f13a47ba" /><Relationship Type="http://schemas.openxmlformats.org/officeDocument/2006/relationships/slide" Target="/ppt/slides/slide2.xml" Id="Ra2266be9e9aa4c27" /><Relationship Type="http://schemas.openxmlformats.org/officeDocument/2006/relationships/slide" Target="/ppt/slides/slide3.xml" Id="Rbaa95c9812ef4976" /><Relationship Type="http://schemas.openxmlformats.org/officeDocument/2006/relationships/slide" Target="/ppt/slides/slide4.xml" Id="Rb05128df7963452b" /><Relationship Type="http://schemas.openxmlformats.org/officeDocument/2006/relationships/slide" Target="/ppt/slides/slide5.xml" Id="R97574dc57b824829" /><Relationship Type="http://schemas.openxmlformats.org/officeDocument/2006/relationships/slide" Target="/ppt/slides/slide6.xml" Id="R03ef16e4cbcf485e" /><Relationship Type="http://schemas.openxmlformats.org/officeDocument/2006/relationships/slide" Target="/ppt/slides/slide7.xml" Id="Ra90d334e61e641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308650d8c84f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10f3efe8c445ec" /><Relationship Type="http://schemas.openxmlformats.org/officeDocument/2006/relationships/theme" Target="/ppt/slideMasters/theme/theme1.xml" Id="R2cea1bd075f846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10f3efe8c445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5595c357b247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e53ec176264e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3c3413c78b4e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fcfb825c1d40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1418c9e8e2425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2c9c5e5b2c44e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59ae18297744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SKILLINGS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SKILLINGS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SKILLINGS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SKILLINGS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SKILLINGS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SKILLINGS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283 368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90 879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68 548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118 681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435 640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SKILLINGS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NICONGLOMERAT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SKILLINGS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Nicoline Lysholm, Heia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930 076 090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SKILLINGS AS</a:t>
            </a:r>
          </a:p>
        </p:txBody>
      </p:sp>
    </p:spTree>
  </p:cSld>
  <p:clrMapOvr>
    <a:masterClrMapping xmlns:a="http://schemas.openxmlformats.org/drawingml/2006/main"/>
  </p:clrMapOvr>
</p:sld>
</file>