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753f71064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b3b6bbece14d77"/>
  </p:sldMasterIdLst>
  <p:sldIdLst>
    <p:sldId xmlns:r="http://schemas.openxmlformats.org/officeDocument/2006/relationships" id="256" r:id="Rdeb5bd987bb94caf"/>
    <p:sldId xmlns:r="http://schemas.openxmlformats.org/officeDocument/2006/relationships" id="257" r:id="R65a2a2432b2b4878"/>
    <p:sldId xmlns:r="http://schemas.openxmlformats.org/officeDocument/2006/relationships" id="258" r:id="Rfcbf98d275ff4147"/>
    <p:sldId xmlns:r="http://schemas.openxmlformats.org/officeDocument/2006/relationships" id="259" r:id="R376611dfa5594674"/>
    <p:sldId xmlns:r="http://schemas.openxmlformats.org/officeDocument/2006/relationships" id="260" r:id="Rf4de8409547e466a"/>
    <p:sldId xmlns:r="http://schemas.openxmlformats.org/officeDocument/2006/relationships" id="261" r:id="Rbb458c1c0ee44a6c"/>
    <p:sldId xmlns:r="http://schemas.openxmlformats.org/officeDocument/2006/relationships" id="262" r:id="Re851d98f553747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b3b6bbece14d77" /><Relationship Type="http://schemas.openxmlformats.org/officeDocument/2006/relationships/slide" Target="/ppt/slides/slide1.xml" Id="Rdeb5bd987bb94caf" /><Relationship Type="http://schemas.openxmlformats.org/officeDocument/2006/relationships/slide" Target="/ppt/slides/slide2.xml" Id="R65a2a2432b2b4878" /><Relationship Type="http://schemas.openxmlformats.org/officeDocument/2006/relationships/slide" Target="/ppt/slides/slide3.xml" Id="Rfcbf98d275ff4147" /><Relationship Type="http://schemas.openxmlformats.org/officeDocument/2006/relationships/slide" Target="/ppt/slides/slide4.xml" Id="R376611dfa5594674" /><Relationship Type="http://schemas.openxmlformats.org/officeDocument/2006/relationships/slide" Target="/ppt/slides/slide5.xml" Id="Rf4de8409547e466a" /><Relationship Type="http://schemas.openxmlformats.org/officeDocument/2006/relationships/slide" Target="/ppt/slides/slide6.xml" Id="Rbb458c1c0ee44a6c" /><Relationship Type="http://schemas.openxmlformats.org/officeDocument/2006/relationships/slide" Target="/ppt/slides/slide7.xml" Id="Re851d98f553747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8cd94da8c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3bbf1d0fa4680" /><Relationship Type="http://schemas.openxmlformats.org/officeDocument/2006/relationships/theme" Target="/ppt/slideMasters/theme/theme1.xml" Id="R5f20598f7a07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3bbf1d0fa46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597256019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498156e92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cae245c27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0d1a1416843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e8efbc4f1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79052dcc1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21abb4164d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C.HANSEN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1 875 200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Mjåvannstoppen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C.HANSEN HOLDING AS</a:t>
            </a:r>
          </a:p>
        </p:txBody>
      </p:sp>
    </p:spTree>
  </p:cSld>
  <p:clrMapOvr>
    <a:masterClrMapping xmlns:a="http://schemas.openxmlformats.org/drawingml/2006/main"/>
  </p:clrMapOvr>
</p:sld>
</file>