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a46638912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7fa2449544e89"/>
  </p:sldMasterIdLst>
  <p:sldIdLst>
    <p:sldId xmlns:r="http://schemas.openxmlformats.org/officeDocument/2006/relationships" id="256" r:id="R7da8f5f3e3ad43d3"/>
    <p:sldId xmlns:r="http://schemas.openxmlformats.org/officeDocument/2006/relationships" id="257" r:id="R84bbad226e774d2c"/>
    <p:sldId xmlns:r="http://schemas.openxmlformats.org/officeDocument/2006/relationships" id="258" r:id="R0bff3436076d4968"/>
    <p:sldId xmlns:r="http://schemas.openxmlformats.org/officeDocument/2006/relationships" id="259" r:id="R8bb6ed7f34bb4e80"/>
    <p:sldId xmlns:r="http://schemas.openxmlformats.org/officeDocument/2006/relationships" id="260" r:id="R4f9d043b1d604fdb"/>
    <p:sldId xmlns:r="http://schemas.openxmlformats.org/officeDocument/2006/relationships" id="261" r:id="Rac2b703246a44ed7"/>
    <p:sldId xmlns:r="http://schemas.openxmlformats.org/officeDocument/2006/relationships" id="262" r:id="Rde9726fd945d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7fa2449544e89" /><Relationship Type="http://schemas.openxmlformats.org/officeDocument/2006/relationships/slide" Target="/ppt/slides/slide1.xml" Id="R7da8f5f3e3ad43d3" /><Relationship Type="http://schemas.openxmlformats.org/officeDocument/2006/relationships/slide" Target="/ppt/slides/slide2.xml" Id="R84bbad226e774d2c" /><Relationship Type="http://schemas.openxmlformats.org/officeDocument/2006/relationships/slide" Target="/ppt/slides/slide3.xml" Id="R0bff3436076d4968" /><Relationship Type="http://schemas.openxmlformats.org/officeDocument/2006/relationships/slide" Target="/ppt/slides/slide4.xml" Id="R8bb6ed7f34bb4e80" /><Relationship Type="http://schemas.openxmlformats.org/officeDocument/2006/relationships/slide" Target="/ppt/slides/slide5.xml" Id="R4f9d043b1d604fdb" /><Relationship Type="http://schemas.openxmlformats.org/officeDocument/2006/relationships/slide" Target="/ppt/slides/slide6.xml" Id="Rac2b703246a44ed7" /><Relationship Type="http://schemas.openxmlformats.org/officeDocument/2006/relationships/slide" Target="/ppt/slides/slide7.xml" Id="Rde9726fd945d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3fb838d13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f560467b749b8" /><Relationship Type="http://schemas.openxmlformats.org/officeDocument/2006/relationships/theme" Target="/ppt/slideMasters/theme/theme1.xml" Id="R0dd028340dd6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f560467b7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2e2c5d19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67fabf18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947ff414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87dce886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f566a472a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e1145f69e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e1d92ab8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FJELLGEITA FORLAG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FJELLGEITA FORLAG AS ble etablert [år] og holder til i Lindås.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LISE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Lynghaugane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5955 Lindås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FJELLGEITA FORLAG AS</a:t>
            </a:r>
          </a:p>
        </p:txBody>
      </p:sp>
    </p:spTree>
  </p:cSld>
  <p:clrMapOvr>
    <a:masterClrMapping xmlns:a="http://schemas.openxmlformats.org/drawingml/2006/main"/>
  </p:clrMapOvr>
</p:sld>
</file>