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68be09e07d43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0f99974bd14dc3"/>
  </p:sldMasterIdLst>
  <p:sldIdLst>
    <p:sldId xmlns:r="http://schemas.openxmlformats.org/officeDocument/2006/relationships" id="256" r:id="R32bc47ed48cd4d06"/>
    <p:sldId xmlns:r="http://schemas.openxmlformats.org/officeDocument/2006/relationships" id="257" r:id="R3a7546cd09e8449c"/>
    <p:sldId xmlns:r="http://schemas.openxmlformats.org/officeDocument/2006/relationships" id="258" r:id="R23d7de4ffb90415e"/>
    <p:sldId xmlns:r="http://schemas.openxmlformats.org/officeDocument/2006/relationships" id="259" r:id="R5111f39ec5d447e3"/>
    <p:sldId xmlns:r="http://schemas.openxmlformats.org/officeDocument/2006/relationships" id="260" r:id="Rc1f37d05cb164e70"/>
    <p:sldId xmlns:r="http://schemas.openxmlformats.org/officeDocument/2006/relationships" id="261" r:id="R67ae373aa3ce468f"/>
    <p:sldId xmlns:r="http://schemas.openxmlformats.org/officeDocument/2006/relationships" id="262" r:id="Rfd322269f98747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0f99974bd14dc3" /><Relationship Type="http://schemas.openxmlformats.org/officeDocument/2006/relationships/slide" Target="/ppt/slides/slide1.xml" Id="R32bc47ed48cd4d06" /><Relationship Type="http://schemas.openxmlformats.org/officeDocument/2006/relationships/slide" Target="/ppt/slides/slide2.xml" Id="R3a7546cd09e8449c" /><Relationship Type="http://schemas.openxmlformats.org/officeDocument/2006/relationships/slide" Target="/ppt/slides/slide3.xml" Id="R23d7de4ffb90415e" /><Relationship Type="http://schemas.openxmlformats.org/officeDocument/2006/relationships/slide" Target="/ppt/slides/slide4.xml" Id="R5111f39ec5d447e3" /><Relationship Type="http://schemas.openxmlformats.org/officeDocument/2006/relationships/slide" Target="/ppt/slides/slide5.xml" Id="Rc1f37d05cb164e70" /><Relationship Type="http://schemas.openxmlformats.org/officeDocument/2006/relationships/slide" Target="/ppt/slides/slide6.xml" Id="R67ae373aa3ce468f" /><Relationship Type="http://schemas.openxmlformats.org/officeDocument/2006/relationships/slide" Target="/ppt/slides/slide7.xml" Id="Rfd322269f98747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f85440b9b740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651e8cac38447f" /><Relationship Type="http://schemas.openxmlformats.org/officeDocument/2006/relationships/theme" Target="/ppt/slideMasters/theme/theme1.xml" Id="Raf74b52601054b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651e8cac3844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2065d6b894c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e20d36e33f40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a1a6b5792a45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fe4d9d65347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6d6bda5504a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22a037ac494f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daae89b3e49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SHIFT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SHIFT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SHIFT REGNSKAP AS ble etablert [år] og holder til i Vanse.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SHIFT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SHIFT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SHIFT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1 961 445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408 089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317 376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664 743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1 086 601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SHIFT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BIRGIT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SHIFT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Nordre vei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4560 Vanse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shiftregnskap.no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930 068 071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SHIFT REGNSKAP AS</a:t>
            </a:r>
          </a:p>
        </p:txBody>
      </p:sp>
    </p:spTree>
  </p:cSld>
  <p:clrMapOvr>
    <a:masterClrMapping xmlns:a="http://schemas.openxmlformats.org/drawingml/2006/main"/>
  </p:clrMapOvr>
</p:sld>
</file>