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29a69959746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c981a285f249b0"/>
  </p:sldMasterIdLst>
  <p:sldIdLst>
    <p:sldId xmlns:r="http://schemas.openxmlformats.org/officeDocument/2006/relationships" id="256" r:id="R86a2d9fe8f524185"/>
    <p:sldId xmlns:r="http://schemas.openxmlformats.org/officeDocument/2006/relationships" id="257" r:id="R5757ff67525a4a1c"/>
    <p:sldId xmlns:r="http://schemas.openxmlformats.org/officeDocument/2006/relationships" id="258" r:id="Re2196c2f7d75445d"/>
    <p:sldId xmlns:r="http://schemas.openxmlformats.org/officeDocument/2006/relationships" id="259" r:id="R64953c4c76cf415c"/>
    <p:sldId xmlns:r="http://schemas.openxmlformats.org/officeDocument/2006/relationships" id="260" r:id="R653ac51587694c48"/>
    <p:sldId xmlns:r="http://schemas.openxmlformats.org/officeDocument/2006/relationships" id="261" r:id="R8059be6a945b48af"/>
    <p:sldId xmlns:r="http://schemas.openxmlformats.org/officeDocument/2006/relationships" id="262" r:id="Rd37104d5f85641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c981a285f249b0" /><Relationship Type="http://schemas.openxmlformats.org/officeDocument/2006/relationships/slide" Target="/ppt/slides/slide1.xml" Id="R86a2d9fe8f524185" /><Relationship Type="http://schemas.openxmlformats.org/officeDocument/2006/relationships/slide" Target="/ppt/slides/slide2.xml" Id="R5757ff67525a4a1c" /><Relationship Type="http://schemas.openxmlformats.org/officeDocument/2006/relationships/slide" Target="/ppt/slides/slide3.xml" Id="Re2196c2f7d75445d" /><Relationship Type="http://schemas.openxmlformats.org/officeDocument/2006/relationships/slide" Target="/ppt/slides/slide4.xml" Id="R64953c4c76cf415c" /><Relationship Type="http://schemas.openxmlformats.org/officeDocument/2006/relationships/slide" Target="/ppt/slides/slide5.xml" Id="R653ac51587694c48" /><Relationship Type="http://schemas.openxmlformats.org/officeDocument/2006/relationships/slide" Target="/ppt/slides/slide6.xml" Id="R8059be6a945b48af" /><Relationship Type="http://schemas.openxmlformats.org/officeDocument/2006/relationships/slide" Target="/ppt/slides/slide7.xml" Id="Rd37104d5f85641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5d599da4842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09af1ab2947d2" /><Relationship Type="http://schemas.openxmlformats.org/officeDocument/2006/relationships/theme" Target="/ppt/slideMasters/theme/theme1.xml" Id="R29cc25024046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d09af1ab2947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c63e6f6f2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5ca0bb76d41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97144290b4f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c092c63e74e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f1c5bd30848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464444f8e4b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fe3d803b042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KGT 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KGT 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KGT 47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KGT 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KGT 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KGT 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144 800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−468 528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−943 595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7 070 840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KGT 47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PELLYGATA 34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KGT 47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Langgata 19C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930 068 055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KGT 47 AS</a:t>
            </a:r>
          </a:p>
        </p:txBody>
      </p:sp>
    </p:spTree>
  </p:cSld>
  <p:clrMapOvr>
    <a:masterClrMapping xmlns:a="http://schemas.openxmlformats.org/drawingml/2006/main"/>
  </p:clrMapOvr>
</p:sld>
</file>