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78fb36533a340c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fd736fef0584ace"/>
  </p:sldMasterIdLst>
  <p:sldIdLst>
    <p:sldId xmlns:r="http://schemas.openxmlformats.org/officeDocument/2006/relationships" id="256" r:id="Rd2588ab749534e4b"/>
    <p:sldId xmlns:r="http://schemas.openxmlformats.org/officeDocument/2006/relationships" id="257" r:id="Rcc204e4af6c24241"/>
    <p:sldId xmlns:r="http://schemas.openxmlformats.org/officeDocument/2006/relationships" id="258" r:id="Rffe3654e432c42a4"/>
    <p:sldId xmlns:r="http://schemas.openxmlformats.org/officeDocument/2006/relationships" id="259" r:id="R6fab6d5fb5024b6e"/>
    <p:sldId xmlns:r="http://schemas.openxmlformats.org/officeDocument/2006/relationships" id="260" r:id="R10fc93b098ed4365"/>
    <p:sldId xmlns:r="http://schemas.openxmlformats.org/officeDocument/2006/relationships" id="261" r:id="R82b84c89c1dd436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fd736fef0584ace" /><Relationship Type="http://schemas.openxmlformats.org/officeDocument/2006/relationships/slide" Target="/ppt/slides/slide1.xml" Id="Rd2588ab749534e4b" /><Relationship Type="http://schemas.openxmlformats.org/officeDocument/2006/relationships/slide" Target="/ppt/slides/slide2.xml" Id="Rcc204e4af6c24241" /><Relationship Type="http://schemas.openxmlformats.org/officeDocument/2006/relationships/slide" Target="/ppt/slides/slide3.xml" Id="Rffe3654e432c42a4" /><Relationship Type="http://schemas.openxmlformats.org/officeDocument/2006/relationships/slide" Target="/ppt/slides/slide4.xml" Id="R6fab6d5fb5024b6e" /><Relationship Type="http://schemas.openxmlformats.org/officeDocument/2006/relationships/slide" Target="/ppt/slides/slide5.xml" Id="R10fc93b098ed4365" /><Relationship Type="http://schemas.openxmlformats.org/officeDocument/2006/relationships/slide" Target="/ppt/slides/slide6.xml" Id="R82b84c89c1dd436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f341b53812647a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88d83a4987a44da" /><Relationship Type="http://schemas.openxmlformats.org/officeDocument/2006/relationships/theme" Target="/ppt/slideMasters/theme/theme1.xml" Id="Rbf2072305c68480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88d83a4987a44d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d087a43d77b4ab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49a150cdd02405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8a75672a7d1414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cc59f6197f14d1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7152f2442af401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e55542fcad4430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TROBEN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TROBEN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TROBEN AS ble etablert [år] og holder til i Ytre Arna.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TROBEN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TROBEN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TROBEN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BJØRN RIVENES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BENGT VESETH RIVENES  –  25,0 %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TROND VESETH RIVENES  –  25,0 %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TROBEN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Flatane 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5265 Ytre Arna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930 067 784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TROBEN AS</a:t>
            </a:r>
          </a:p>
        </p:txBody>
      </p:sp>
    </p:spTree>
  </p:cSld>
  <p:clrMapOvr>
    <a:masterClrMapping xmlns:a="http://schemas.openxmlformats.org/drawingml/2006/main"/>
  </p:clrMapOvr>
</p:sld>
</file>