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52fd746974a8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9d6e6a3b684600"/>
  </p:sldMasterIdLst>
  <p:sldIdLst>
    <p:sldId xmlns:r="http://schemas.openxmlformats.org/officeDocument/2006/relationships" id="256" r:id="R96494a08316e4ffd"/>
    <p:sldId xmlns:r="http://schemas.openxmlformats.org/officeDocument/2006/relationships" id="257" r:id="R5b045b98d6a84f87"/>
    <p:sldId xmlns:r="http://schemas.openxmlformats.org/officeDocument/2006/relationships" id="258" r:id="R838c6288bf244b54"/>
    <p:sldId xmlns:r="http://schemas.openxmlformats.org/officeDocument/2006/relationships" id="259" r:id="R6946529b1cb24f75"/>
    <p:sldId xmlns:r="http://schemas.openxmlformats.org/officeDocument/2006/relationships" id="260" r:id="R890f2b39367844c5"/>
    <p:sldId xmlns:r="http://schemas.openxmlformats.org/officeDocument/2006/relationships" id="261" r:id="Rfbd26c677c074191"/>
    <p:sldId xmlns:r="http://schemas.openxmlformats.org/officeDocument/2006/relationships" id="262" r:id="R9dc1939da07d41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9d6e6a3b684600" /><Relationship Type="http://schemas.openxmlformats.org/officeDocument/2006/relationships/slide" Target="/ppt/slides/slide1.xml" Id="R96494a08316e4ffd" /><Relationship Type="http://schemas.openxmlformats.org/officeDocument/2006/relationships/slide" Target="/ppt/slides/slide2.xml" Id="R5b045b98d6a84f87" /><Relationship Type="http://schemas.openxmlformats.org/officeDocument/2006/relationships/slide" Target="/ppt/slides/slide3.xml" Id="R838c6288bf244b54" /><Relationship Type="http://schemas.openxmlformats.org/officeDocument/2006/relationships/slide" Target="/ppt/slides/slide4.xml" Id="R6946529b1cb24f75" /><Relationship Type="http://schemas.openxmlformats.org/officeDocument/2006/relationships/slide" Target="/ppt/slides/slide5.xml" Id="R890f2b39367844c5" /><Relationship Type="http://schemas.openxmlformats.org/officeDocument/2006/relationships/slide" Target="/ppt/slides/slide6.xml" Id="Rfbd26c677c074191" /><Relationship Type="http://schemas.openxmlformats.org/officeDocument/2006/relationships/slide" Target="/ppt/slides/slide7.xml" Id="R9dc1939da07d41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f074cd7fd4b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3b79008f6d43b1" /><Relationship Type="http://schemas.openxmlformats.org/officeDocument/2006/relationships/theme" Target="/ppt/slideMasters/theme/theme1.xml" Id="R9778d820eac046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3b79008f6d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780cca81d947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bde0fac5c4e0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73fc77914d43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de4cc8f4844e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99e55e0f4049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e86de736d40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0b7c9c7a0841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RØRTEK HAMMERFEST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RØRTEK HAMMERFEST AS ble etablert [år] og holder til i Hammerfest.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14 616 283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544 120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401 623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2 871 516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5 806 511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RØRTEK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 HAMMERFEST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Svartfjellveien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9602 Hammerfest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bjorn@rortek.as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930 067 571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RØRTEK HAMMERFEST AS</a:t>
            </a:r>
          </a:p>
        </p:txBody>
      </p:sp>
    </p:spTree>
  </p:cSld>
  <p:clrMapOvr>
    <a:masterClrMapping xmlns:a="http://schemas.openxmlformats.org/drawingml/2006/main"/>
  </p:clrMapOvr>
</p:sld>
</file>