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c459790ce34a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fd5f1277cf40ac"/>
  </p:sldMasterIdLst>
  <p:sldIdLst>
    <p:sldId xmlns:r="http://schemas.openxmlformats.org/officeDocument/2006/relationships" id="256" r:id="R337dc7c2f9264813"/>
    <p:sldId xmlns:r="http://schemas.openxmlformats.org/officeDocument/2006/relationships" id="257" r:id="R79abc04f29e546c6"/>
    <p:sldId xmlns:r="http://schemas.openxmlformats.org/officeDocument/2006/relationships" id="258" r:id="R2d953a02f28e444e"/>
    <p:sldId xmlns:r="http://schemas.openxmlformats.org/officeDocument/2006/relationships" id="259" r:id="R9cc901fae43d4f10"/>
    <p:sldId xmlns:r="http://schemas.openxmlformats.org/officeDocument/2006/relationships" id="260" r:id="R2c4aacc6576f4e17"/>
    <p:sldId xmlns:r="http://schemas.openxmlformats.org/officeDocument/2006/relationships" id="261" r:id="Rfaa452d2c15b43f6"/>
    <p:sldId xmlns:r="http://schemas.openxmlformats.org/officeDocument/2006/relationships" id="262" r:id="R8c4241acdde04a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fd5f1277cf40ac" /><Relationship Type="http://schemas.openxmlformats.org/officeDocument/2006/relationships/slide" Target="/ppt/slides/slide1.xml" Id="R337dc7c2f9264813" /><Relationship Type="http://schemas.openxmlformats.org/officeDocument/2006/relationships/slide" Target="/ppt/slides/slide2.xml" Id="R79abc04f29e546c6" /><Relationship Type="http://schemas.openxmlformats.org/officeDocument/2006/relationships/slide" Target="/ppt/slides/slide3.xml" Id="R2d953a02f28e444e" /><Relationship Type="http://schemas.openxmlformats.org/officeDocument/2006/relationships/slide" Target="/ppt/slides/slide4.xml" Id="R9cc901fae43d4f10" /><Relationship Type="http://schemas.openxmlformats.org/officeDocument/2006/relationships/slide" Target="/ppt/slides/slide5.xml" Id="R2c4aacc6576f4e17" /><Relationship Type="http://schemas.openxmlformats.org/officeDocument/2006/relationships/slide" Target="/ppt/slides/slide6.xml" Id="Rfaa452d2c15b43f6" /><Relationship Type="http://schemas.openxmlformats.org/officeDocument/2006/relationships/slide" Target="/ppt/slides/slide7.xml" Id="R8c4241acdde04a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5e9f0f69c147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515df6ec84ff0" /><Relationship Type="http://schemas.openxmlformats.org/officeDocument/2006/relationships/theme" Target="/ppt/slideMasters/theme/theme1.xml" Id="R2ca98ac8fe3e44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e515df6ec84f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9c8c5ea404e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ceb00414447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2f09b729646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7d088955249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defa2906a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1a46c19044e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1a8a90a584e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RØRTEK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RØRTEK HOLDING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4 035 535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4 045 535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OSTAD BJØRN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STIAN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Svartfjellveien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9602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bjorn@rortek.as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930 067 555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 HOLDING AS</a:t>
            </a:r>
          </a:p>
        </p:txBody>
      </p:sp>
    </p:spTree>
  </p:cSld>
  <p:clrMapOvr>
    <a:masterClrMapping xmlns:a="http://schemas.openxmlformats.org/drawingml/2006/main"/>
  </p:clrMapOvr>
</p:sld>
</file>