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caa133ef4a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1a0922b0514de2"/>
  </p:sldMasterIdLst>
  <p:sldIdLst>
    <p:sldId xmlns:r="http://schemas.openxmlformats.org/officeDocument/2006/relationships" id="256" r:id="Rbf84783b5c424213"/>
    <p:sldId xmlns:r="http://schemas.openxmlformats.org/officeDocument/2006/relationships" id="257" r:id="R8142d28a7dcc4cbc"/>
    <p:sldId xmlns:r="http://schemas.openxmlformats.org/officeDocument/2006/relationships" id="258" r:id="R8dc2c2a8df094fc1"/>
    <p:sldId xmlns:r="http://schemas.openxmlformats.org/officeDocument/2006/relationships" id="259" r:id="R4eb0b00ea2b04c4c"/>
    <p:sldId xmlns:r="http://schemas.openxmlformats.org/officeDocument/2006/relationships" id="260" r:id="R4116c29918054f8f"/>
    <p:sldId xmlns:r="http://schemas.openxmlformats.org/officeDocument/2006/relationships" id="261" r:id="R79257df7f91846fd"/>
    <p:sldId xmlns:r="http://schemas.openxmlformats.org/officeDocument/2006/relationships" id="262" r:id="Re9d948f3814d4c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1a0922b0514de2" /><Relationship Type="http://schemas.openxmlformats.org/officeDocument/2006/relationships/slide" Target="/ppt/slides/slide1.xml" Id="Rbf84783b5c424213" /><Relationship Type="http://schemas.openxmlformats.org/officeDocument/2006/relationships/slide" Target="/ppt/slides/slide2.xml" Id="R8142d28a7dcc4cbc" /><Relationship Type="http://schemas.openxmlformats.org/officeDocument/2006/relationships/slide" Target="/ppt/slides/slide3.xml" Id="R8dc2c2a8df094fc1" /><Relationship Type="http://schemas.openxmlformats.org/officeDocument/2006/relationships/slide" Target="/ppt/slides/slide4.xml" Id="R4eb0b00ea2b04c4c" /><Relationship Type="http://schemas.openxmlformats.org/officeDocument/2006/relationships/slide" Target="/ppt/slides/slide5.xml" Id="R4116c29918054f8f" /><Relationship Type="http://schemas.openxmlformats.org/officeDocument/2006/relationships/slide" Target="/ppt/slides/slide6.xml" Id="R79257df7f91846fd" /><Relationship Type="http://schemas.openxmlformats.org/officeDocument/2006/relationships/slide" Target="/ppt/slides/slide7.xml" Id="Re9d948f3814d4c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615dac8b347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ffb471a9d49e3" /><Relationship Type="http://schemas.openxmlformats.org/officeDocument/2006/relationships/theme" Target="/ppt/slideMasters/theme/theme1.xml" Id="R4f6d6a67d1d744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2ffb471a9d49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be01a0be54b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4c8ad4986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3893d5d2145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0cae6b08345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b1506693444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7664a33914b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d09bd8bd245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RIV INVEST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5 083 541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5 101 032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RIVENES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Kvamsvegen 120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930 067 547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 INVEST AS</a:t>
            </a:r>
          </a:p>
        </p:txBody>
      </p:sp>
    </p:spTree>
  </p:cSld>
  <p:clrMapOvr>
    <a:masterClrMapping xmlns:a="http://schemas.openxmlformats.org/drawingml/2006/main"/>
  </p:clrMapOvr>
</p:sld>
</file>