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52c6a92bfd41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4387bdb4334b73"/>
  </p:sldMasterIdLst>
  <p:sldIdLst>
    <p:sldId xmlns:r="http://schemas.openxmlformats.org/officeDocument/2006/relationships" id="256" r:id="R0ccbc4b2da154dc0"/>
    <p:sldId xmlns:r="http://schemas.openxmlformats.org/officeDocument/2006/relationships" id="257" r:id="Rc4d9558896ec4d17"/>
    <p:sldId xmlns:r="http://schemas.openxmlformats.org/officeDocument/2006/relationships" id="258" r:id="R2856a098c6bc4668"/>
    <p:sldId xmlns:r="http://schemas.openxmlformats.org/officeDocument/2006/relationships" id="259" r:id="Rafe449e646db4c2d"/>
    <p:sldId xmlns:r="http://schemas.openxmlformats.org/officeDocument/2006/relationships" id="260" r:id="R37ca466b6b0a46f6"/>
    <p:sldId xmlns:r="http://schemas.openxmlformats.org/officeDocument/2006/relationships" id="261" r:id="R86bb83d753f64dbe"/>
    <p:sldId xmlns:r="http://schemas.openxmlformats.org/officeDocument/2006/relationships" id="262" r:id="R69d7fd0ed8e5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387bdb4334b73" /><Relationship Type="http://schemas.openxmlformats.org/officeDocument/2006/relationships/slide" Target="/ppt/slides/slide1.xml" Id="R0ccbc4b2da154dc0" /><Relationship Type="http://schemas.openxmlformats.org/officeDocument/2006/relationships/slide" Target="/ppt/slides/slide2.xml" Id="Rc4d9558896ec4d17" /><Relationship Type="http://schemas.openxmlformats.org/officeDocument/2006/relationships/slide" Target="/ppt/slides/slide3.xml" Id="R2856a098c6bc4668" /><Relationship Type="http://schemas.openxmlformats.org/officeDocument/2006/relationships/slide" Target="/ppt/slides/slide4.xml" Id="Rafe449e646db4c2d" /><Relationship Type="http://schemas.openxmlformats.org/officeDocument/2006/relationships/slide" Target="/ppt/slides/slide5.xml" Id="R37ca466b6b0a46f6" /><Relationship Type="http://schemas.openxmlformats.org/officeDocument/2006/relationships/slide" Target="/ppt/slides/slide6.xml" Id="R86bb83d753f64dbe" /><Relationship Type="http://schemas.openxmlformats.org/officeDocument/2006/relationships/slide" Target="/ppt/slides/slide7.xml" Id="R69d7fd0ed8e5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976d5d115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167e414ff472f" /><Relationship Type="http://schemas.openxmlformats.org/officeDocument/2006/relationships/theme" Target="/ppt/slideMasters/theme/theme1.xml" Id="Rd1ad19b58843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167e414ff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ac77147a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973d792ae4a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aefd4dad545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f788b34ba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701e3980e4b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97d6dcc14f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63e6672043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MARILIN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MARILIN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3 147 485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LINDBORG MARIANNE RIVENES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Falkangervegen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MARILIN AS</a:t>
            </a:r>
          </a:p>
        </p:txBody>
      </p:sp>
    </p:spTree>
  </p:cSld>
  <p:clrMapOvr>
    <a:masterClrMapping xmlns:a="http://schemas.openxmlformats.org/drawingml/2006/main"/>
  </p:clrMapOvr>
</p:sld>
</file>