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ef0105fbd64d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5c24806f994300"/>
  </p:sldMasterIdLst>
  <p:sldIdLst>
    <p:sldId xmlns:r="http://schemas.openxmlformats.org/officeDocument/2006/relationships" id="256" r:id="R951eff48d9c84e8f"/>
    <p:sldId xmlns:r="http://schemas.openxmlformats.org/officeDocument/2006/relationships" id="257" r:id="R56ca614911ca4ca2"/>
    <p:sldId xmlns:r="http://schemas.openxmlformats.org/officeDocument/2006/relationships" id="258" r:id="Rca3759ee4a544a58"/>
    <p:sldId xmlns:r="http://schemas.openxmlformats.org/officeDocument/2006/relationships" id="259" r:id="Ra0d5a465de484d30"/>
    <p:sldId xmlns:r="http://schemas.openxmlformats.org/officeDocument/2006/relationships" id="260" r:id="R263425d430984a6e"/>
    <p:sldId xmlns:r="http://schemas.openxmlformats.org/officeDocument/2006/relationships" id="261" r:id="R0323ba0522e44d83"/>
    <p:sldId xmlns:r="http://schemas.openxmlformats.org/officeDocument/2006/relationships" id="262" r:id="R0a59c7bfd0e741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5c24806f994300" /><Relationship Type="http://schemas.openxmlformats.org/officeDocument/2006/relationships/slide" Target="/ppt/slides/slide1.xml" Id="R951eff48d9c84e8f" /><Relationship Type="http://schemas.openxmlformats.org/officeDocument/2006/relationships/slide" Target="/ppt/slides/slide2.xml" Id="R56ca614911ca4ca2" /><Relationship Type="http://schemas.openxmlformats.org/officeDocument/2006/relationships/slide" Target="/ppt/slides/slide3.xml" Id="Rca3759ee4a544a58" /><Relationship Type="http://schemas.openxmlformats.org/officeDocument/2006/relationships/slide" Target="/ppt/slides/slide4.xml" Id="Ra0d5a465de484d30" /><Relationship Type="http://schemas.openxmlformats.org/officeDocument/2006/relationships/slide" Target="/ppt/slides/slide5.xml" Id="R263425d430984a6e" /><Relationship Type="http://schemas.openxmlformats.org/officeDocument/2006/relationships/slide" Target="/ppt/slides/slide6.xml" Id="R0323ba0522e44d83" /><Relationship Type="http://schemas.openxmlformats.org/officeDocument/2006/relationships/slide" Target="/ppt/slides/slide7.xml" Id="R0a59c7bfd0e741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023a52333447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dad08df294087" /><Relationship Type="http://schemas.openxmlformats.org/officeDocument/2006/relationships/theme" Target="/ppt/slideMasters/theme/theme1.xml" Id="R24abee56359e44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9dad08df2940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08b7627534f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57e09533e48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760d2b78246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a32752c6f46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51744e90b4f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33a44e1464b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a5f68eb9c44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MARILIN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MARILIN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MARILIN AS ble etablert [år] og holder til i Hordvik.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MARILIN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MARILIN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MARILIN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145 083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3 147 485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3 163 377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MARILIN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RIVENES LINDBORG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LINDBORG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LINDBORG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MARILIN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Falkangervegen 159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5108 Hordvik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930 066 613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MARILIN AS</a:t>
            </a:r>
          </a:p>
        </p:txBody>
      </p:sp>
    </p:spTree>
  </p:cSld>
  <p:clrMapOvr>
    <a:masterClrMapping xmlns:a="http://schemas.openxmlformats.org/drawingml/2006/main"/>
  </p:clrMapOvr>
</p:sld>
</file>