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fe271c1d040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b6f9238386409b"/>
  </p:sldMasterIdLst>
  <p:sldIdLst>
    <p:sldId xmlns:r="http://schemas.openxmlformats.org/officeDocument/2006/relationships" id="256" r:id="R99802d52a00d4bc3"/>
    <p:sldId xmlns:r="http://schemas.openxmlformats.org/officeDocument/2006/relationships" id="257" r:id="Rc6af37ec921442f2"/>
    <p:sldId xmlns:r="http://schemas.openxmlformats.org/officeDocument/2006/relationships" id="258" r:id="R321c36df90004aff"/>
    <p:sldId xmlns:r="http://schemas.openxmlformats.org/officeDocument/2006/relationships" id="259" r:id="R1ce45430a81d4a9f"/>
    <p:sldId xmlns:r="http://schemas.openxmlformats.org/officeDocument/2006/relationships" id="260" r:id="Rfd5e2a57f22747f3"/>
    <p:sldId xmlns:r="http://schemas.openxmlformats.org/officeDocument/2006/relationships" id="261" r:id="Rc7e87f54fc7b4129"/>
    <p:sldId xmlns:r="http://schemas.openxmlformats.org/officeDocument/2006/relationships" id="262" r:id="Ra65530e052e34f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b6f9238386409b" /><Relationship Type="http://schemas.openxmlformats.org/officeDocument/2006/relationships/slide" Target="/ppt/slides/slide1.xml" Id="R99802d52a00d4bc3" /><Relationship Type="http://schemas.openxmlformats.org/officeDocument/2006/relationships/slide" Target="/ppt/slides/slide2.xml" Id="Rc6af37ec921442f2" /><Relationship Type="http://schemas.openxmlformats.org/officeDocument/2006/relationships/slide" Target="/ppt/slides/slide3.xml" Id="R321c36df90004aff" /><Relationship Type="http://schemas.openxmlformats.org/officeDocument/2006/relationships/slide" Target="/ppt/slides/slide4.xml" Id="R1ce45430a81d4a9f" /><Relationship Type="http://schemas.openxmlformats.org/officeDocument/2006/relationships/slide" Target="/ppt/slides/slide5.xml" Id="Rfd5e2a57f22747f3" /><Relationship Type="http://schemas.openxmlformats.org/officeDocument/2006/relationships/slide" Target="/ppt/slides/slide6.xml" Id="Rc7e87f54fc7b4129" /><Relationship Type="http://schemas.openxmlformats.org/officeDocument/2006/relationships/slide" Target="/ppt/slides/slide7.xml" Id="Ra65530e052e34f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f3516d9ea41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636b4a8364f88" /><Relationship Type="http://schemas.openxmlformats.org/officeDocument/2006/relationships/theme" Target="/ppt/slideMasters/theme/theme1.xml" Id="R4fb79a6ff2a34b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e636b4a8364f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052262a0d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a77713d2c4e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18ece724243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cd4c5fcf94d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fcc8b902f44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a193f33f641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1316a48a240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250 682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ALEXANDER AAKERVIK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Canninggata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930 065 587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TANGEN HOLDING AS</a:t>
            </a:r>
          </a:p>
        </p:txBody>
      </p:sp>
    </p:spTree>
  </p:cSld>
  <p:clrMapOvr>
    <a:masterClrMapping xmlns:a="http://schemas.openxmlformats.org/drawingml/2006/main"/>
  </p:clrMapOvr>
</p:sld>
</file>