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ef069edcb642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5a9164e7514826"/>
  </p:sldMasterIdLst>
  <p:sldIdLst>
    <p:sldId xmlns:r="http://schemas.openxmlformats.org/officeDocument/2006/relationships" id="256" r:id="Rb2ab81d20e5548da"/>
    <p:sldId xmlns:r="http://schemas.openxmlformats.org/officeDocument/2006/relationships" id="257" r:id="Rce4632878b064767"/>
    <p:sldId xmlns:r="http://schemas.openxmlformats.org/officeDocument/2006/relationships" id="258" r:id="Rb6d34fe28db84660"/>
    <p:sldId xmlns:r="http://schemas.openxmlformats.org/officeDocument/2006/relationships" id="259" r:id="R338b8bbfdc5b4efa"/>
    <p:sldId xmlns:r="http://schemas.openxmlformats.org/officeDocument/2006/relationships" id="260" r:id="R3450ee8616b34159"/>
    <p:sldId xmlns:r="http://schemas.openxmlformats.org/officeDocument/2006/relationships" id="261" r:id="R8f629e3c639d408f"/>
    <p:sldId xmlns:r="http://schemas.openxmlformats.org/officeDocument/2006/relationships" id="262" r:id="Rba982f5dcdd5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5a9164e7514826" /><Relationship Type="http://schemas.openxmlformats.org/officeDocument/2006/relationships/slide" Target="/ppt/slides/slide1.xml" Id="Rb2ab81d20e5548da" /><Relationship Type="http://schemas.openxmlformats.org/officeDocument/2006/relationships/slide" Target="/ppt/slides/slide2.xml" Id="Rce4632878b064767" /><Relationship Type="http://schemas.openxmlformats.org/officeDocument/2006/relationships/slide" Target="/ppt/slides/slide3.xml" Id="Rb6d34fe28db84660" /><Relationship Type="http://schemas.openxmlformats.org/officeDocument/2006/relationships/slide" Target="/ppt/slides/slide4.xml" Id="R338b8bbfdc5b4efa" /><Relationship Type="http://schemas.openxmlformats.org/officeDocument/2006/relationships/slide" Target="/ppt/slides/slide5.xml" Id="R3450ee8616b34159" /><Relationship Type="http://schemas.openxmlformats.org/officeDocument/2006/relationships/slide" Target="/ppt/slides/slide6.xml" Id="R8f629e3c639d408f" /><Relationship Type="http://schemas.openxmlformats.org/officeDocument/2006/relationships/slide" Target="/ppt/slides/slide7.xml" Id="Rba982f5dcdd5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64c6402ab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302afbae24bf0" /><Relationship Type="http://schemas.openxmlformats.org/officeDocument/2006/relationships/theme" Target="/ppt/slideMasters/theme/theme1.xml" Id="R76f5286174344c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a302afbae24b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868c306984a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3ccf30fd449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8c84b0a804a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77b34176544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6f0188702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7564be69c49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94a373b194d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 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−466 812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5 629 398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5 629 398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AGIN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GUNERIUSSEN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930 060 992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SERVICE AS</a:t>
            </a:r>
          </a:p>
        </p:txBody>
      </p:sp>
    </p:spTree>
  </p:cSld>
  <p:clrMapOvr>
    <a:masterClrMapping xmlns:a="http://schemas.openxmlformats.org/drawingml/2006/main"/>
  </p:clrMapOvr>
</p:sld>
</file>