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a2eeda728e4b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ef70f2b9ae4f2e"/>
  </p:sldMasterIdLst>
  <p:sldIdLst>
    <p:sldId xmlns:r="http://schemas.openxmlformats.org/officeDocument/2006/relationships" id="256" r:id="R88e002cdfab8439e"/>
    <p:sldId xmlns:r="http://schemas.openxmlformats.org/officeDocument/2006/relationships" id="257" r:id="R025d547124bc4c33"/>
    <p:sldId xmlns:r="http://schemas.openxmlformats.org/officeDocument/2006/relationships" id="258" r:id="R9bd5bc1dc8c84c9a"/>
    <p:sldId xmlns:r="http://schemas.openxmlformats.org/officeDocument/2006/relationships" id="259" r:id="Re16c016213974750"/>
    <p:sldId xmlns:r="http://schemas.openxmlformats.org/officeDocument/2006/relationships" id="260" r:id="Rb3fe8167803f4fb4"/>
    <p:sldId xmlns:r="http://schemas.openxmlformats.org/officeDocument/2006/relationships" id="261" r:id="Rcf8664b22d814e93"/>
    <p:sldId xmlns:r="http://schemas.openxmlformats.org/officeDocument/2006/relationships" id="262" r:id="R36dd6f50454840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ef70f2b9ae4f2e" /><Relationship Type="http://schemas.openxmlformats.org/officeDocument/2006/relationships/slide" Target="/ppt/slides/slide1.xml" Id="R88e002cdfab8439e" /><Relationship Type="http://schemas.openxmlformats.org/officeDocument/2006/relationships/slide" Target="/ppt/slides/slide2.xml" Id="R025d547124bc4c33" /><Relationship Type="http://schemas.openxmlformats.org/officeDocument/2006/relationships/slide" Target="/ppt/slides/slide3.xml" Id="R9bd5bc1dc8c84c9a" /><Relationship Type="http://schemas.openxmlformats.org/officeDocument/2006/relationships/slide" Target="/ppt/slides/slide4.xml" Id="Re16c016213974750" /><Relationship Type="http://schemas.openxmlformats.org/officeDocument/2006/relationships/slide" Target="/ppt/slides/slide5.xml" Id="Rb3fe8167803f4fb4" /><Relationship Type="http://schemas.openxmlformats.org/officeDocument/2006/relationships/slide" Target="/ppt/slides/slide6.xml" Id="Rcf8664b22d814e93" /><Relationship Type="http://schemas.openxmlformats.org/officeDocument/2006/relationships/slide" Target="/ppt/slides/slide7.xml" Id="R36dd6f50454840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ba399827948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399180922435b" /><Relationship Type="http://schemas.openxmlformats.org/officeDocument/2006/relationships/theme" Target="/ppt/slideMasters/theme/theme1.xml" Id="R760b82ac8a4d45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639918092243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e99c3289b44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a773a931446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d83bfad0d48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92f23c7f044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e8ca1135e42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92dd5dd324c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91e084e7e4b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AASE &amp; HEGRENES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AASE &amp; HEGRENES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AASE &amp; HEGRENES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AASE &amp; HEGRENES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AASE &amp; HEGRENES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AASE &amp; HEGRENES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46 671 008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2 185 899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1 626 306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2 790 966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15 163 821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AASE &amp; HEGRENES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KVAMSHESTEN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AASE &amp; HEGRENES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930 054 437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AASE &amp; HEGRENES AS</a:t>
            </a:r>
          </a:p>
        </p:txBody>
      </p:sp>
    </p:spTree>
  </p:cSld>
  <p:clrMapOvr>
    <a:masterClrMapping xmlns:a="http://schemas.openxmlformats.org/drawingml/2006/main"/>
  </p:clrMapOvr>
</p:sld>
</file>