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d0d7ba3a146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82be2cef0436f"/>
  </p:sldMasterIdLst>
  <p:sldIdLst>
    <p:sldId xmlns:r="http://schemas.openxmlformats.org/officeDocument/2006/relationships" id="256" r:id="Rc26e2d8e1c77423a"/>
    <p:sldId xmlns:r="http://schemas.openxmlformats.org/officeDocument/2006/relationships" id="257" r:id="Re7fa89e04cc842c9"/>
    <p:sldId xmlns:r="http://schemas.openxmlformats.org/officeDocument/2006/relationships" id="258" r:id="Rdc326dee6f7e49c4"/>
    <p:sldId xmlns:r="http://schemas.openxmlformats.org/officeDocument/2006/relationships" id="259" r:id="R5124fe0f713e492d"/>
    <p:sldId xmlns:r="http://schemas.openxmlformats.org/officeDocument/2006/relationships" id="260" r:id="R2b19835a412b416b"/>
    <p:sldId xmlns:r="http://schemas.openxmlformats.org/officeDocument/2006/relationships" id="261" r:id="Rd99e4f8046cc4b3d"/>
    <p:sldId xmlns:r="http://schemas.openxmlformats.org/officeDocument/2006/relationships" id="262" r:id="R6c2b29962ca6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82be2cef0436f" /><Relationship Type="http://schemas.openxmlformats.org/officeDocument/2006/relationships/slide" Target="/ppt/slides/slide1.xml" Id="Rc26e2d8e1c77423a" /><Relationship Type="http://schemas.openxmlformats.org/officeDocument/2006/relationships/slide" Target="/ppt/slides/slide2.xml" Id="Re7fa89e04cc842c9" /><Relationship Type="http://schemas.openxmlformats.org/officeDocument/2006/relationships/slide" Target="/ppt/slides/slide3.xml" Id="Rdc326dee6f7e49c4" /><Relationship Type="http://schemas.openxmlformats.org/officeDocument/2006/relationships/slide" Target="/ppt/slides/slide4.xml" Id="R5124fe0f713e492d" /><Relationship Type="http://schemas.openxmlformats.org/officeDocument/2006/relationships/slide" Target="/ppt/slides/slide5.xml" Id="R2b19835a412b416b" /><Relationship Type="http://schemas.openxmlformats.org/officeDocument/2006/relationships/slide" Target="/ppt/slides/slide6.xml" Id="Rd99e4f8046cc4b3d" /><Relationship Type="http://schemas.openxmlformats.org/officeDocument/2006/relationships/slide" Target="/ppt/slides/slide7.xml" Id="R6c2b29962ca6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eeca5302f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aa00a155d47a5" /><Relationship Type="http://schemas.openxmlformats.org/officeDocument/2006/relationships/theme" Target="/ppt/slideMasters/theme/theme1.xml" Id="R04a9749bcd4c4c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aa00a155d47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9634c91ad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0f4cd96c3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094dd5cb43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f3c35c295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42bec692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1d4260122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63e29cd8f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A-HK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A-HK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ARNT-HUGO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930 053 538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