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dc3da9b5f346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b0abe3674a48bc"/>
  </p:sldMasterIdLst>
  <p:sldIdLst>
    <p:sldId xmlns:r="http://schemas.openxmlformats.org/officeDocument/2006/relationships" id="256" r:id="R29be6276a7b74a8d"/>
    <p:sldId xmlns:r="http://schemas.openxmlformats.org/officeDocument/2006/relationships" id="257" r:id="R9d9771fe705b4753"/>
    <p:sldId xmlns:r="http://schemas.openxmlformats.org/officeDocument/2006/relationships" id="258" r:id="Re1b027eb69cb4a29"/>
    <p:sldId xmlns:r="http://schemas.openxmlformats.org/officeDocument/2006/relationships" id="259" r:id="R385e48a90ea744fa"/>
    <p:sldId xmlns:r="http://schemas.openxmlformats.org/officeDocument/2006/relationships" id="260" r:id="Re4205f100e9446bc"/>
    <p:sldId xmlns:r="http://schemas.openxmlformats.org/officeDocument/2006/relationships" id="261" r:id="Rbd7ccc244dcf43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b0abe3674a48bc" /><Relationship Type="http://schemas.openxmlformats.org/officeDocument/2006/relationships/slide" Target="/ppt/slides/slide1.xml" Id="R29be6276a7b74a8d" /><Relationship Type="http://schemas.openxmlformats.org/officeDocument/2006/relationships/slide" Target="/ppt/slides/slide2.xml" Id="R9d9771fe705b4753" /><Relationship Type="http://schemas.openxmlformats.org/officeDocument/2006/relationships/slide" Target="/ppt/slides/slide3.xml" Id="Re1b027eb69cb4a29" /><Relationship Type="http://schemas.openxmlformats.org/officeDocument/2006/relationships/slide" Target="/ppt/slides/slide4.xml" Id="R385e48a90ea744fa" /><Relationship Type="http://schemas.openxmlformats.org/officeDocument/2006/relationships/slide" Target="/ppt/slides/slide5.xml" Id="Re4205f100e9446bc" /><Relationship Type="http://schemas.openxmlformats.org/officeDocument/2006/relationships/slide" Target="/ppt/slides/slide6.xml" Id="Rbd7ccc244dcf43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5d1d7c485248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4cb9754194e30" /><Relationship Type="http://schemas.openxmlformats.org/officeDocument/2006/relationships/theme" Target="/ppt/slideMasters/theme/theme1.xml" Id="R81d1122e70ff4d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f4cb9754194e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0fc87852749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abc226cfa41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07488317640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a674879a84c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dd864fc4744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f24de545c4b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 REGNSKAPSTJENESTER JØNVIK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 REGNSKAPSTJENESTER JØNVIK ble etablert [år] og holder til i Stadsbygd.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382 555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284 388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284 591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142 904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Pertrøveien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7105 Stadsbygd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930 052 647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