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d91413a2d4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9b1dc5ffe457a"/>
  </p:sldMasterIdLst>
  <p:sldIdLst>
    <p:sldId xmlns:r="http://schemas.openxmlformats.org/officeDocument/2006/relationships" id="256" r:id="R3c347e6edea84367"/>
    <p:sldId xmlns:r="http://schemas.openxmlformats.org/officeDocument/2006/relationships" id="257" r:id="Rc33a76d7fbb14c4a"/>
    <p:sldId xmlns:r="http://schemas.openxmlformats.org/officeDocument/2006/relationships" id="258" r:id="R014320579f4044da"/>
    <p:sldId xmlns:r="http://schemas.openxmlformats.org/officeDocument/2006/relationships" id="259" r:id="R06d2c8187649484c"/>
    <p:sldId xmlns:r="http://schemas.openxmlformats.org/officeDocument/2006/relationships" id="260" r:id="Rc191935be7044fda"/>
    <p:sldId xmlns:r="http://schemas.openxmlformats.org/officeDocument/2006/relationships" id="261" r:id="Rb350c30abdd54831"/>
    <p:sldId xmlns:r="http://schemas.openxmlformats.org/officeDocument/2006/relationships" id="262" r:id="Rc6b5c97fedcb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9b1dc5ffe457a" /><Relationship Type="http://schemas.openxmlformats.org/officeDocument/2006/relationships/slide" Target="/ppt/slides/slide1.xml" Id="R3c347e6edea84367" /><Relationship Type="http://schemas.openxmlformats.org/officeDocument/2006/relationships/slide" Target="/ppt/slides/slide2.xml" Id="Rc33a76d7fbb14c4a" /><Relationship Type="http://schemas.openxmlformats.org/officeDocument/2006/relationships/slide" Target="/ppt/slides/slide3.xml" Id="R014320579f4044da" /><Relationship Type="http://schemas.openxmlformats.org/officeDocument/2006/relationships/slide" Target="/ppt/slides/slide4.xml" Id="R06d2c8187649484c" /><Relationship Type="http://schemas.openxmlformats.org/officeDocument/2006/relationships/slide" Target="/ppt/slides/slide5.xml" Id="Rc191935be7044fda" /><Relationship Type="http://schemas.openxmlformats.org/officeDocument/2006/relationships/slide" Target="/ppt/slides/slide6.xml" Id="Rb350c30abdd54831" /><Relationship Type="http://schemas.openxmlformats.org/officeDocument/2006/relationships/slide" Target="/ppt/slides/slide7.xml" Id="Rc6b5c97fedcb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154deaf1949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e9204412e4699" /><Relationship Type="http://schemas.openxmlformats.org/officeDocument/2006/relationships/theme" Target="/ppt/slideMasters/theme/theme1.xml" Id="R07011cdba90142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8e9204412e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4704b77e8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3af756ae8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50268c884b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223a90091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e73a59337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a4df80e69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1168b8a75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NVPBALDER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NVPBALDER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3 782 040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LARS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BJØRNEBY TRULS GERHARDT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JØRAN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FRODE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930 052 078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NVPBALDER AS</a:t>
            </a:r>
          </a:p>
        </p:txBody>
      </p:sp>
    </p:spTree>
  </p:cSld>
  <p:clrMapOvr>
    <a:masterClrMapping xmlns:a="http://schemas.openxmlformats.org/drawingml/2006/main"/>
  </p:clrMapOvr>
</p:sld>
</file>