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f21351301642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ded9bb9a264fbe"/>
  </p:sldMasterIdLst>
  <p:sldIdLst>
    <p:sldId xmlns:r="http://schemas.openxmlformats.org/officeDocument/2006/relationships" id="256" r:id="Ra94c1a565cf446d5"/>
    <p:sldId xmlns:r="http://schemas.openxmlformats.org/officeDocument/2006/relationships" id="257" r:id="R9fe1975e84f9425f"/>
    <p:sldId xmlns:r="http://schemas.openxmlformats.org/officeDocument/2006/relationships" id="258" r:id="R9ca46be851bb4915"/>
    <p:sldId xmlns:r="http://schemas.openxmlformats.org/officeDocument/2006/relationships" id="259" r:id="Rda88c3943fbf4674"/>
    <p:sldId xmlns:r="http://schemas.openxmlformats.org/officeDocument/2006/relationships" id="260" r:id="Rfa814f5d64694256"/>
    <p:sldId xmlns:r="http://schemas.openxmlformats.org/officeDocument/2006/relationships" id="261" r:id="Rd6b0b8ea8dee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ded9bb9a264fbe" /><Relationship Type="http://schemas.openxmlformats.org/officeDocument/2006/relationships/slide" Target="/ppt/slides/slide1.xml" Id="Ra94c1a565cf446d5" /><Relationship Type="http://schemas.openxmlformats.org/officeDocument/2006/relationships/slide" Target="/ppt/slides/slide2.xml" Id="R9fe1975e84f9425f" /><Relationship Type="http://schemas.openxmlformats.org/officeDocument/2006/relationships/slide" Target="/ppt/slides/slide3.xml" Id="R9ca46be851bb4915" /><Relationship Type="http://schemas.openxmlformats.org/officeDocument/2006/relationships/slide" Target="/ppt/slides/slide4.xml" Id="Rda88c3943fbf4674" /><Relationship Type="http://schemas.openxmlformats.org/officeDocument/2006/relationships/slide" Target="/ppt/slides/slide5.xml" Id="Rfa814f5d64694256" /><Relationship Type="http://schemas.openxmlformats.org/officeDocument/2006/relationships/slide" Target="/ppt/slides/slide6.xml" Id="Rd6b0b8ea8dee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0f6aec6d9a4a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0f81d942f419c" /><Relationship Type="http://schemas.openxmlformats.org/officeDocument/2006/relationships/theme" Target="/ppt/slideMasters/theme/theme1.xml" Id="Rde28a311eea34e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20f81d942f41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863d41db541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f1c0555864e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e4a6aa3f143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23cc6beea4a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eb8bdbcff43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7cd2afc5346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FJORDEN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FJORDEN RØRLEGGERSERVICE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CRKR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Raveien 191B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930 048 151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FJORDEN RØRLEGGERSERVICE AS</a:t>
            </a:r>
          </a:p>
        </p:txBody>
      </p:sp>
    </p:spTree>
  </p:cSld>
  <p:clrMapOvr>
    <a:masterClrMapping xmlns:a="http://schemas.openxmlformats.org/drawingml/2006/main"/>
  </p:clrMapOvr>
</p:sld>
</file>